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7" r:id="rId10"/>
    <p:sldId id="264" r:id="rId11"/>
    <p:sldId id="265" r:id="rId12"/>
    <p:sldId id="294" r:id="rId13"/>
    <p:sldId id="295" r:id="rId14"/>
    <p:sldId id="296" r:id="rId15"/>
    <p:sldId id="266" r:id="rId16"/>
    <p:sldId id="267" r:id="rId17"/>
    <p:sldId id="279" r:id="rId18"/>
    <p:sldId id="280" r:id="rId19"/>
    <p:sldId id="281" r:id="rId20"/>
    <p:sldId id="282" r:id="rId21"/>
    <p:sldId id="283" r:id="rId22"/>
    <p:sldId id="285" r:id="rId23"/>
    <p:sldId id="286" r:id="rId24"/>
    <p:sldId id="287" r:id="rId25"/>
    <p:sldId id="293" r:id="rId26"/>
    <p:sldId id="288" r:id="rId27"/>
    <p:sldId id="291" r:id="rId28"/>
    <p:sldId id="292" r:id="rId29"/>
    <p:sldId id="289" r:id="rId30"/>
    <p:sldId id="269" r:id="rId31"/>
    <p:sldId id="277" r:id="rId32"/>
    <p:sldId id="278" r:id="rId33"/>
    <p:sldId id="272" r:id="rId34"/>
    <p:sldId id="273" r:id="rId35"/>
    <p:sldId id="270" r:id="rId36"/>
    <p:sldId id="290" r:id="rId37"/>
    <p:sldId id="27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 Koolo" userId="b15b7fe8a849919f" providerId="LiveId" clId="{D47DB309-6131-4A8C-BA66-095B664A6DC0}"/>
    <pc:docChg chg="undo custSel addSld delSld modSld">
      <pc:chgData name="Yang Koolo" userId="b15b7fe8a849919f" providerId="LiveId" clId="{D47DB309-6131-4A8C-BA66-095B664A6DC0}" dt="2022-11-08T18:35:09.261" v="2895" actId="20577"/>
      <pc:docMkLst>
        <pc:docMk/>
      </pc:docMkLst>
      <pc:sldChg chg="addSp modSp mod">
        <pc:chgData name="Yang Koolo" userId="b15b7fe8a849919f" providerId="LiveId" clId="{D47DB309-6131-4A8C-BA66-095B664A6DC0}" dt="2022-11-08T16:28:57.831" v="119" actId="2711"/>
        <pc:sldMkLst>
          <pc:docMk/>
          <pc:sldMk cId="1873330954" sldId="257"/>
        </pc:sldMkLst>
        <pc:spChg chg="mod">
          <ac:chgData name="Yang Koolo" userId="b15b7fe8a849919f" providerId="LiveId" clId="{D47DB309-6131-4A8C-BA66-095B664A6DC0}" dt="2022-11-08T16:28:57.831" v="119" actId="2711"/>
          <ac:spMkLst>
            <pc:docMk/>
            <pc:sldMk cId="1873330954" sldId="257"/>
            <ac:spMk id="7" creationId="{679FD8CB-4AF6-5BE6-85FA-B8155F3D44B9}"/>
          </ac:spMkLst>
        </pc:spChg>
        <pc:spChg chg="mod">
          <ac:chgData name="Yang Koolo" userId="b15b7fe8a849919f" providerId="LiveId" clId="{D47DB309-6131-4A8C-BA66-095B664A6DC0}" dt="2022-11-08T16:28:57.831" v="119" actId="2711"/>
          <ac:spMkLst>
            <pc:docMk/>
            <pc:sldMk cId="1873330954" sldId="257"/>
            <ac:spMk id="8" creationId="{2F96F785-BD01-A2D9-E5A8-2C1F676BE518}"/>
          </ac:spMkLst>
        </pc:spChg>
        <pc:spChg chg="mod">
          <ac:chgData name="Yang Koolo" userId="b15b7fe8a849919f" providerId="LiveId" clId="{D47DB309-6131-4A8C-BA66-095B664A6DC0}" dt="2022-11-08T16:28:57.831" v="119" actId="2711"/>
          <ac:spMkLst>
            <pc:docMk/>
            <pc:sldMk cId="1873330954" sldId="257"/>
            <ac:spMk id="9" creationId="{53B92EB2-A5A5-997E-0E70-021B8C3B8F68}"/>
          </ac:spMkLst>
        </pc:spChg>
        <pc:spChg chg="mod">
          <ac:chgData name="Yang Koolo" userId="b15b7fe8a849919f" providerId="LiveId" clId="{D47DB309-6131-4A8C-BA66-095B664A6DC0}" dt="2022-11-08T16:28:57.831" v="119" actId="2711"/>
          <ac:spMkLst>
            <pc:docMk/>
            <pc:sldMk cId="1873330954" sldId="257"/>
            <ac:spMk id="10" creationId="{66E3F683-04BE-559E-E9B0-FA4AC2E9C024}"/>
          </ac:spMkLst>
        </pc:spChg>
        <pc:spChg chg="mod">
          <ac:chgData name="Yang Koolo" userId="b15b7fe8a849919f" providerId="LiveId" clId="{D47DB309-6131-4A8C-BA66-095B664A6DC0}" dt="2022-11-08T16:28:57.831" v="119" actId="2711"/>
          <ac:spMkLst>
            <pc:docMk/>
            <pc:sldMk cId="1873330954" sldId="257"/>
            <ac:spMk id="11" creationId="{6B8B60DA-AE4E-ABE1-4483-13CB67C4EB87}"/>
          </ac:spMkLst>
        </pc:spChg>
        <pc:spChg chg="mod">
          <ac:chgData name="Yang Koolo" userId="b15b7fe8a849919f" providerId="LiveId" clId="{D47DB309-6131-4A8C-BA66-095B664A6DC0}" dt="2022-11-08T16:28:57.831" v="119" actId="2711"/>
          <ac:spMkLst>
            <pc:docMk/>
            <pc:sldMk cId="1873330954" sldId="257"/>
            <ac:spMk id="12" creationId="{21E8D2BC-591A-E30F-C984-BB33F817D870}"/>
          </ac:spMkLst>
        </pc:spChg>
        <pc:spChg chg="add mod">
          <ac:chgData name="Yang Koolo" userId="b15b7fe8a849919f" providerId="LiveId" clId="{D47DB309-6131-4A8C-BA66-095B664A6DC0}" dt="2022-11-08T16:28:57.831" v="119" actId="2711"/>
          <ac:spMkLst>
            <pc:docMk/>
            <pc:sldMk cId="1873330954" sldId="257"/>
            <ac:spMk id="14" creationId="{4CBFC4A9-5582-63A8-7376-635E712197A6}"/>
          </ac:spMkLst>
        </pc:spChg>
        <pc:spChg chg="add mod">
          <ac:chgData name="Yang Koolo" userId="b15b7fe8a849919f" providerId="LiveId" clId="{D47DB309-6131-4A8C-BA66-095B664A6DC0}" dt="2022-11-08T16:28:57.831" v="119" actId="2711"/>
          <ac:spMkLst>
            <pc:docMk/>
            <pc:sldMk cId="1873330954" sldId="257"/>
            <ac:spMk id="15" creationId="{6E10717D-49ED-3C80-92C0-F7E005B40487}"/>
          </ac:spMkLst>
        </pc:spChg>
        <pc:spChg chg="add mod">
          <ac:chgData name="Yang Koolo" userId="b15b7fe8a849919f" providerId="LiveId" clId="{D47DB309-6131-4A8C-BA66-095B664A6DC0}" dt="2022-11-08T16:28:57.831" v="119" actId="2711"/>
          <ac:spMkLst>
            <pc:docMk/>
            <pc:sldMk cId="1873330954" sldId="257"/>
            <ac:spMk id="16" creationId="{E5A77678-CD44-DE9C-57BB-7C993B905344}"/>
          </ac:spMkLst>
        </pc:spChg>
        <pc:spChg chg="add mod">
          <ac:chgData name="Yang Koolo" userId="b15b7fe8a849919f" providerId="LiveId" clId="{D47DB309-6131-4A8C-BA66-095B664A6DC0}" dt="2022-11-08T16:28:57.831" v="119" actId="2711"/>
          <ac:spMkLst>
            <pc:docMk/>
            <pc:sldMk cId="1873330954" sldId="257"/>
            <ac:spMk id="17" creationId="{6629F814-9663-0E38-2EB1-9A3B4819E735}"/>
          </ac:spMkLst>
        </pc:spChg>
      </pc:sldChg>
      <pc:sldChg chg="addSp delSp modSp add mod">
        <pc:chgData name="Yang Koolo" userId="b15b7fe8a849919f" providerId="LiveId" clId="{D47DB309-6131-4A8C-BA66-095B664A6DC0}" dt="2022-11-08T17:34:36.437" v="2430"/>
        <pc:sldMkLst>
          <pc:docMk/>
          <pc:sldMk cId="421505108" sldId="258"/>
        </pc:sldMkLst>
        <pc:spChg chg="mod">
          <ac:chgData name="Yang Koolo" userId="b15b7fe8a849919f" providerId="LiveId" clId="{D47DB309-6131-4A8C-BA66-095B664A6DC0}" dt="2022-11-08T16:29:22.450" v="143"/>
          <ac:spMkLst>
            <pc:docMk/>
            <pc:sldMk cId="421505108" sldId="258"/>
            <ac:spMk id="3" creationId="{6E7CD808-F1A7-BBE4-91BE-7E273D8C7AE8}"/>
          </ac:spMkLst>
        </pc:spChg>
        <pc:spChg chg="del">
          <ac:chgData name="Yang Koolo" userId="b15b7fe8a849919f" providerId="LiveId" clId="{D47DB309-6131-4A8C-BA66-095B664A6DC0}" dt="2022-11-08T16:29:25.334" v="144" actId="478"/>
          <ac:spMkLst>
            <pc:docMk/>
            <pc:sldMk cId="421505108" sldId="258"/>
            <ac:spMk id="7" creationId="{679FD8CB-4AF6-5BE6-85FA-B8155F3D44B9}"/>
          </ac:spMkLst>
        </pc:spChg>
        <pc:spChg chg="del">
          <ac:chgData name="Yang Koolo" userId="b15b7fe8a849919f" providerId="LiveId" clId="{D47DB309-6131-4A8C-BA66-095B664A6DC0}" dt="2022-11-08T16:29:25.334" v="144" actId="478"/>
          <ac:spMkLst>
            <pc:docMk/>
            <pc:sldMk cId="421505108" sldId="258"/>
            <ac:spMk id="8" creationId="{2F96F785-BD01-A2D9-E5A8-2C1F676BE518}"/>
          </ac:spMkLst>
        </pc:spChg>
        <pc:spChg chg="del">
          <ac:chgData name="Yang Koolo" userId="b15b7fe8a849919f" providerId="LiveId" clId="{D47DB309-6131-4A8C-BA66-095B664A6DC0}" dt="2022-11-08T16:29:25.334" v="144" actId="478"/>
          <ac:spMkLst>
            <pc:docMk/>
            <pc:sldMk cId="421505108" sldId="258"/>
            <ac:spMk id="9" creationId="{53B92EB2-A5A5-997E-0E70-021B8C3B8F68}"/>
          </ac:spMkLst>
        </pc:spChg>
        <pc:spChg chg="del">
          <ac:chgData name="Yang Koolo" userId="b15b7fe8a849919f" providerId="LiveId" clId="{D47DB309-6131-4A8C-BA66-095B664A6DC0}" dt="2022-11-08T16:29:25.334" v="144" actId="478"/>
          <ac:spMkLst>
            <pc:docMk/>
            <pc:sldMk cId="421505108" sldId="258"/>
            <ac:spMk id="10" creationId="{66E3F683-04BE-559E-E9B0-FA4AC2E9C024}"/>
          </ac:spMkLst>
        </pc:spChg>
        <pc:spChg chg="del">
          <ac:chgData name="Yang Koolo" userId="b15b7fe8a849919f" providerId="LiveId" clId="{D47DB309-6131-4A8C-BA66-095B664A6DC0}" dt="2022-11-08T16:29:25.334" v="144" actId="478"/>
          <ac:spMkLst>
            <pc:docMk/>
            <pc:sldMk cId="421505108" sldId="258"/>
            <ac:spMk id="11" creationId="{6B8B60DA-AE4E-ABE1-4483-13CB67C4EB87}"/>
          </ac:spMkLst>
        </pc:spChg>
        <pc:spChg chg="del">
          <ac:chgData name="Yang Koolo" userId="b15b7fe8a849919f" providerId="LiveId" clId="{D47DB309-6131-4A8C-BA66-095B664A6DC0}" dt="2022-11-08T16:29:25.334" v="144" actId="478"/>
          <ac:spMkLst>
            <pc:docMk/>
            <pc:sldMk cId="421505108" sldId="258"/>
            <ac:spMk id="12" creationId="{21E8D2BC-591A-E30F-C984-BB33F817D870}"/>
          </ac:spMkLst>
        </pc:spChg>
        <pc:spChg chg="del">
          <ac:chgData name="Yang Koolo" userId="b15b7fe8a849919f" providerId="LiveId" clId="{D47DB309-6131-4A8C-BA66-095B664A6DC0}" dt="2022-11-08T16:29:25.334" v="144" actId="478"/>
          <ac:spMkLst>
            <pc:docMk/>
            <pc:sldMk cId="421505108" sldId="258"/>
            <ac:spMk id="14" creationId="{4CBFC4A9-5582-63A8-7376-635E712197A6}"/>
          </ac:spMkLst>
        </pc:spChg>
        <pc:spChg chg="del">
          <ac:chgData name="Yang Koolo" userId="b15b7fe8a849919f" providerId="LiveId" clId="{D47DB309-6131-4A8C-BA66-095B664A6DC0}" dt="2022-11-08T16:29:25.334" v="144" actId="478"/>
          <ac:spMkLst>
            <pc:docMk/>
            <pc:sldMk cId="421505108" sldId="258"/>
            <ac:spMk id="15" creationId="{6E10717D-49ED-3C80-92C0-F7E005B40487}"/>
          </ac:spMkLst>
        </pc:spChg>
        <pc:spChg chg="del">
          <ac:chgData name="Yang Koolo" userId="b15b7fe8a849919f" providerId="LiveId" clId="{D47DB309-6131-4A8C-BA66-095B664A6DC0}" dt="2022-11-08T16:29:25.334" v="144" actId="478"/>
          <ac:spMkLst>
            <pc:docMk/>
            <pc:sldMk cId="421505108" sldId="258"/>
            <ac:spMk id="16" creationId="{E5A77678-CD44-DE9C-57BB-7C993B905344}"/>
          </ac:spMkLst>
        </pc:spChg>
        <pc:spChg chg="del">
          <ac:chgData name="Yang Koolo" userId="b15b7fe8a849919f" providerId="LiveId" clId="{D47DB309-6131-4A8C-BA66-095B664A6DC0}" dt="2022-11-08T16:29:25.334" v="144" actId="478"/>
          <ac:spMkLst>
            <pc:docMk/>
            <pc:sldMk cId="421505108" sldId="258"/>
            <ac:spMk id="17" creationId="{6629F814-9663-0E38-2EB1-9A3B4819E735}"/>
          </ac:spMkLst>
        </pc:spChg>
        <pc:graphicFrameChg chg="add mod modGraphic">
          <ac:chgData name="Yang Koolo" userId="b15b7fe8a849919f" providerId="LiveId" clId="{D47DB309-6131-4A8C-BA66-095B664A6DC0}" dt="2022-11-08T17:34:36.437" v="2430"/>
          <ac:graphicFrameMkLst>
            <pc:docMk/>
            <pc:sldMk cId="421505108" sldId="258"/>
            <ac:graphicFrameMk id="2" creationId="{90C8B870-AA77-1D7B-A5E6-8EEC623623D9}"/>
          </ac:graphicFrameMkLst>
        </pc:graphicFrameChg>
      </pc:sldChg>
      <pc:sldChg chg="delSp modSp add mod">
        <pc:chgData name="Yang Koolo" userId="b15b7fe8a849919f" providerId="LiveId" clId="{D47DB309-6131-4A8C-BA66-095B664A6DC0}" dt="2022-11-08T16:37:37.157" v="590"/>
        <pc:sldMkLst>
          <pc:docMk/>
          <pc:sldMk cId="468088198" sldId="259"/>
        </pc:sldMkLst>
        <pc:spChg chg="mod">
          <ac:chgData name="Yang Koolo" userId="b15b7fe8a849919f" providerId="LiveId" clId="{D47DB309-6131-4A8C-BA66-095B664A6DC0}" dt="2022-11-08T16:37:37.157" v="590"/>
          <ac:spMkLst>
            <pc:docMk/>
            <pc:sldMk cId="468088198" sldId="259"/>
            <ac:spMk id="3" creationId="{6E7CD808-F1A7-BBE4-91BE-7E273D8C7AE8}"/>
          </ac:spMkLst>
        </pc:spChg>
        <pc:graphicFrameChg chg="del">
          <ac:chgData name="Yang Koolo" userId="b15b7fe8a849919f" providerId="LiveId" clId="{D47DB309-6131-4A8C-BA66-095B664A6DC0}" dt="2022-11-08T16:34:00.183" v="546" actId="478"/>
          <ac:graphicFrameMkLst>
            <pc:docMk/>
            <pc:sldMk cId="468088198" sldId="259"/>
            <ac:graphicFrameMk id="2" creationId="{90C8B870-AA77-1D7B-A5E6-8EEC623623D9}"/>
          </ac:graphicFrameMkLst>
        </pc:graphicFrameChg>
      </pc:sldChg>
      <pc:sldChg chg="modSp add mod">
        <pc:chgData name="Yang Koolo" userId="b15b7fe8a849919f" providerId="LiveId" clId="{D47DB309-6131-4A8C-BA66-095B664A6DC0}" dt="2022-11-08T16:38:39.283" v="677"/>
        <pc:sldMkLst>
          <pc:docMk/>
          <pc:sldMk cId="2855490646" sldId="260"/>
        </pc:sldMkLst>
        <pc:spChg chg="mod">
          <ac:chgData name="Yang Koolo" userId="b15b7fe8a849919f" providerId="LiveId" clId="{D47DB309-6131-4A8C-BA66-095B664A6DC0}" dt="2022-11-08T16:38:39.283" v="677"/>
          <ac:spMkLst>
            <pc:docMk/>
            <pc:sldMk cId="2855490646" sldId="260"/>
            <ac:spMk id="3" creationId="{6E7CD808-F1A7-BBE4-91BE-7E273D8C7AE8}"/>
          </ac:spMkLst>
        </pc:spChg>
      </pc:sldChg>
      <pc:sldChg chg="modSp add mod">
        <pc:chgData name="Yang Koolo" userId="b15b7fe8a849919f" providerId="LiveId" clId="{D47DB309-6131-4A8C-BA66-095B664A6DC0}" dt="2022-11-08T16:46:53.380" v="738"/>
        <pc:sldMkLst>
          <pc:docMk/>
          <pc:sldMk cId="2357210329" sldId="261"/>
        </pc:sldMkLst>
        <pc:spChg chg="mod">
          <ac:chgData name="Yang Koolo" userId="b15b7fe8a849919f" providerId="LiveId" clId="{D47DB309-6131-4A8C-BA66-095B664A6DC0}" dt="2022-11-08T16:46:53.380" v="738"/>
          <ac:spMkLst>
            <pc:docMk/>
            <pc:sldMk cId="2357210329" sldId="261"/>
            <ac:spMk id="3" creationId="{6E7CD808-F1A7-BBE4-91BE-7E273D8C7AE8}"/>
          </ac:spMkLst>
        </pc:spChg>
      </pc:sldChg>
      <pc:sldChg chg="modSp add mod">
        <pc:chgData name="Yang Koolo" userId="b15b7fe8a849919f" providerId="LiveId" clId="{D47DB309-6131-4A8C-BA66-095B664A6DC0}" dt="2022-11-08T16:47:25.852" v="760"/>
        <pc:sldMkLst>
          <pc:docMk/>
          <pc:sldMk cId="1421825659" sldId="262"/>
        </pc:sldMkLst>
        <pc:spChg chg="mod">
          <ac:chgData name="Yang Koolo" userId="b15b7fe8a849919f" providerId="LiveId" clId="{D47DB309-6131-4A8C-BA66-095B664A6DC0}" dt="2022-11-08T16:47:25.852" v="760"/>
          <ac:spMkLst>
            <pc:docMk/>
            <pc:sldMk cId="1421825659" sldId="262"/>
            <ac:spMk id="3" creationId="{6E7CD808-F1A7-BBE4-91BE-7E273D8C7AE8}"/>
          </ac:spMkLst>
        </pc:spChg>
      </pc:sldChg>
      <pc:sldChg chg="modSp add mod">
        <pc:chgData name="Yang Koolo" userId="b15b7fe8a849919f" providerId="LiveId" clId="{D47DB309-6131-4A8C-BA66-095B664A6DC0}" dt="2022-11-08T16:47:41.775" v="771" actId="20577"/>
        <pc:sldMkLst>
          <pc:docMk/>
          <pc:sldMk cId="119193055" sldId="263"/>
        </pc:sldMkLst>
        <pc:spChg chg="mod">
          <ac:chgData name="Yang Koolo" userId="b15b7fe8a849919f" providerId="LiveId" clId="{D47DB309-6131-4A8C-BA66-095B664A6DC0}" dt="2022-11-08T16:47:41.775" v="771" actId="20577"/>
          <ac:spMkLst>
            <pc:docMk/>
            <pc:sldMk cId="119193055" sldId="263"/>
            <ac:spMk id="3" creationId="{6E7CD808-F1A7-BBE4-91BE-7E273D8C7AE8}"/>
          </ac:spMkLst>
        </pc:spChg>
      </pc:sldChg>
      <pc:sldChg chg="modSp add mod">
        <pc:chgData name="Yang Koolo" userId="b15b7fe8a849919f" providerId="LiveId" clId="{D47DB309-6131-4A8C-BA66-095B664A6DC0}" dt="2022-11-08T16:48:09.707" v="815"/>
        <pc:sldMkLst>
          <pc:docMk/>
          <pc:sldMk cId="1263334898" sldId="264"/>
        </pc:sldMkLst>
        <pc:spChg chg="mod">
          <ac:chgData name="Yang Koolo" userId="b15b7fe8a849919f" providerId="LiveId" clId="{D47DB309-6131-4A8C-BA66-095B664A6DC0}" dt="2022-11-08T16:48:09.707" v="815"/>
          <ac:spMkLst>
            <pc:docMk/>
            <pc:sldMk cId="1263334898" sldId="264"/>
            <ac:spMk id="3" creationId="{6E7CD808-F1A7-BBE4-91BE-7E273D8C7AE8}"/>
          </ac:spMkLst>
        </pc:spChg>
      </pc:sldChg>
      <pc:sldChg chg="modSp add mod">
        <pc:chgData name="Yang Koolo" userId="b15b7fe8a849919f" providerId="LiveId" clId="{D47DB309-6131-4A8C-BA66-095B664A6DC0}" dt="2022-11-08T16:51:07.423" v="915" actId="20577"/>
        <pc:sldMkLst>
          <pc:docMk/>
          <pc:sldMk cId="441571342" sldId="265"/>
        </pc:sldMkLst>
        <pc:spChg chg="mod">
          <ac:chgData name="Yang Koolo" userId="b15b7fe8a849919f" providerId="LiveId" clId="{D47DB309-6131-4A8C-BA66-095B664A6DC0}" dt="2022-11-08T16:51:07.423" v="915" actId="20577"/>
          <ac:spMkLst>
            <pc:docMk/>
            <pc:sldMk cId="441571342" sldId="265"/>
            <ac:spMk id="3" creationId="{6E7CD808-F1A7-BBE4-91BE-7E273D8C7AE8}"/>
          </ac:spMkLst>
        </pc:spChg>
      </pc:sldChg>
      <pc:sldChg chg="addSp delSp modSp add mod">
        <pc:chgData name="Yang Koolo" userId="b15b7fe8a849919f" providerId="LiveId" clId="{D47DB309-6131-4A8C-BA66-095B664A6DC0}" dt="2022-11-08T18:35:09.261" v="2895" actId="20577"/>
        <pc:sldMkLst>
          <pc:docMk/>
          <pc:sldMk cId="4125654748" sldId="266"/>
        </pc:sldMkLst>
        <pc:spChg chg="add mod">
          <ac:chgData name="Yang Koolo" userId="b15b7fe8a849919f" providerId="LiveId" clId="{D47DB309-6131-4A8C-BA66-095B664A6DC0}" dt="2022-11-08T17:58:03.183" v="2609" actId="1076"/>
          <ac:spMkLst>
            <pc:docMk/>
            <pc:sldMk cId="4125654748" sldId="266"/>
            <ac:spMk id="2" creationId="{D7E2F1F5-1264-0C44-028C-026609D29466}"/>
          </ac:spMkLst>
        </pc:spChg>
        <pc:spChg chg="mod">
          <ac:chgData name="Yang Koolo" userId="b15b7fe8a849919f" providerId="LiveId" clId="{D47DB309-6131-4A8C-BA66-095B664A6DC0}" dt="2022-11-08T16:51:48.759" v="949"/>
          <ac:spMkLst>
            <pc:docMk/>
            <pc:sldMk cId="4125654748" sldId="266"/>
            <ac:spMk id="3" creationId="{6E7CD808-F1A7-BBE4-91BE-7E273D8C7AE8}"/>
          </ac:spMkLst>
        </pc:spChg>
        <pc:spChg chg="add del mod">
          <ac:chgData name="Yang Koolo" userId="b15b7fe8a849919f" providerId="LiveId" clId="{D47DB309-6131-4A8C-BA66-095B664A6DC0}" dt="2022-11-08T17:20:56.473" v="1903" actId="478"/>
          <ac:spMkLst>
            <pc:docMk/>
            <pc:sldMk cId="4125654748" sldId="266"/>
            <ac:spMk id="5" creationId="{85406F6E-24F0-813E-E4DC-215763C13FFD}"/>
          </ac:spMkLst>
        </pc:spChg>
        <pc:spChg chg="add mod">
          <ac:chgData name="Yang Koolo" userId="b15b7fe8a849919f" providerId="LiveId" clId="{D47DB309-6131-4A8C-BA66-095B664A6DC0}" dt="2022-11-08T18:35:09.261" v="2895" actId="20577"/>
          <ac:spMkLst>
            <pc:docMk/>
            <pc:sldMk cId="4125654748" sldId="266"/>
            <ac:spMk id="6" creationId="{451F4FC7-CFC2-8C13-6006-3BC54EA20777}"/>
          </ac:spMkLst>
        </pc:spChg>
        <pc:spChg chg="add mod">
          <ac:chgData name="Yang Koolo" userId="b15b7fe8a849919f" providerId="LiveId" clId="{D47DB309-6131-4A8C-BA66-095B664A6DC0}" dt="2022-11-08T17:58:51.914" v="2618" actId="113"/>
          <ac:spMkLst>
            <pc:docMk/>
            <pc:sldMk cId="4125654748" sldId="266"/>
            <ac:spMk id="8" creationId="{521344CF-5217-170A-5218-DE172AA0AB3F}"/>
          </ac:spMkLst>
        </pc:spChg>
      </pc:sldChg>
      <pc:sldChg chg="modSp add mod">
        <pc:chgData name="Yang Koolo" userId="b15b7fe8a849919f" providerId="LiveId" clId="{D47DB309-6131-4A8C-BA66-095B664A6DC0}" dt="2022-11-08T17:23:55.030" v="2154"/>
        <pc:sldMkLst>
          <pc:docMk/>
          <pc:sldMk cId="846989633" sldId="267"/>
        </pc:sldMkLst>
        <pc:spChg chg="mod">
          <ac:chgData name="Yang Koolo" userId="b15b7fe8a849919f" providerId="LiveId" clId="{D47DB309-6131-4A8C-BA66-095B664A6DC0}" dt="2022-11-08T17:23:55.030" v="2154"/>
          <ac:spMkLst>
            <pc:docMk/>
            <pc:sldMk cId="846989633" sldId="267"/>
            <ac:spMk id="3" creationId="{6E7CD808-F1A7-BBE4-91BE-7E273D8C7AE8}"/>
          </ac:spMkLst>
        </pc:spChg>
      </pc:sldChg>
      <pc:sldChg chg="modSp add del mod">
        <pc:chgData name="Yang Koolo" userId="b15b7fe8a849919f" providerId="LiveId" clId="{D47DB309-6131-4A8C-BA66-095B664A6DC0}" dt="2022-11-08T17:24:58.376" v="2247" actId="47"/>
        <pc:sldMkLst>
          <pc:docMk/>
          <pc:sldMk cId="338825444" sldId="268"/>
        </pc:sldMkLst>
        <pc:spChg chg="mod">
          <ac:chgData name="Yang Koolo" userId="b15b7fe8a849919f" providerId="LiveId" clId="{D47DB309-6131-4A8C-BA66-095B664A6DC0}" dt="2022-11-08T16:52:10.109" v="985"/>
          <ac:spMkLst>
            <pc:docMk/>
            <pc:sldMk cId="338825444" sldId="268"/>
            <ac:spMk id="3" creationId="{6E7CD808-F1A7-BBE4-91BE-7E273D8C7AE8}"/>
          </ac:spMkLst>
        </pc:spChg>
      </pc:sldChg>
      <pc:sldChg chg="addSp delSp modSp add mod">
        <pc:chgData name="Yang Koolo" userId="b15b7fe8a849919f" providerId="LiveId" clId="{D47DB309-6131-4A8C-BA66-095B664A6DC0}" dt="2022-11-08T17:06:59.046" v="1418" actId="1076"/>
        <pc:sldMkLst>
          <pc:docMk/>
          <pc:sldMk cId="1783629075" sldId="269"/>
        </pc:sldMkLst>
        <pc:spChg chg="mod">
          <ac:chgData name="Yang Koolo" userId="b15b7fe8a849919f" providerId="LiveId" clId="{D47DB309-6131-4A8C-BA66-095B664A6DC0}" dt="2022-11-08T16:54:00.332" v="1211"/>
          <ac:spMkLst>
            <pc:docMk/>
            <pc:sldMk cId="1783629075" sldId="269"/>
            <ac:spMk id="3" creationId="{6E7CD808-F1A7-BBE4-91BE-7E273D8C7AE8}"/>
          </ac:spMkLst>
        </pc:spChg>
        <pc:spChg chg="add del mod">
          <ac:chgData name="Yang Koolo" userId="b15b7fe8a849919f" providerId="LiveId" clId="{D47DB309-6131-4A8C-BA66-095B664A6DC0}" dt="2022-11-08T17:05:08.496" v="1366" actId="478"/>
          <ac:spMkLst>
            <pc:docMk/>
            <pc:sldMk cId="1783629075" sldId="269"/>
            <ac:spMk id="7" creationId="{621D19B4-30E2-7A35-38FE-88C2E6EAD14B}"/>
          </ac:spMkLst>
        </pc:spChg>
        <pc:spChg chg="add mod">
          <ac:chgData name="Yang Koolo" userId="b15b7fe8a849919f" providerId="LiveId" clId="{D47DB309-6131-4A8C-BA66-095B664A6DC0}" dt="2022-11-08T17:06:26.396" v="1393" actId="1076"/>
          <ac:spMkLst>
            <pc:docMk/>
            <pc:sldMk cId="1783629075" sldId="269"/>
            <ac:spMk id="10" creationId="{E719B2E6-443E-9CF9-744D-17D6900DED5B}"/>
          </ac:spMkLst>
        </pc:spChg>
        <pc:spChg chg="add mod">
          <ac:chgData name="Yang Koolo" userId="b15b7fe8a849919f" providerId="LiveId" clId="{D47DB309-6131-4A8C-BA66-095B664A6DC0}" dt="2022-11-08T17:06:59.046" v="1418" actId="1076"/>
          <ac:spMkLst>
            <pc:docMk/>
            <pc:sldMk cId="1783629075" sldId="269"/>
            <ac:spMk id="11" creationId="{B0A8F16F-404D-EE48-1C3E-FB21A332E4BA}"/>
          </ac:spMkLst>
        </pc:spChg>
        <pc:picChg chg="add mod">
          <ac:chgData name="Yang Koolo" userId="b15b7fe8a849919f" providerId="LiveId" clId="{D47DB309-6131-4A8C-BA66-095B664A6DC0}" dt="2022-11-08T17:06:04.927" v="1374" actId="1076"/>
          <ac:picMkLst>
            <pc:docMk/>
            <pc:sldMk cId="1783629075" sldId="269"/>
            <ac:picMk id="4" creationId="{82855338-10AE-D03E-9CC7-65CF427C07B8}"/>
          </ac:picMkLst>
        </pc:picChg>
        <pc:picChg chg="add del mod">
          <ac:chgData name="Yang Koolo" userId="b15b7fe8a849919f" providerId="LiveId" clId="{D47DB309-6131-4A8C-BA66-095B664A6DC0}" dt="2022-11-08T17:05:08.824" v="1367" actId="478"/>
          <ac:picMkLst>
            <pc:docMk/>
            <pc:sldMk cId="1783629075" sldId="269"/>
            <ac:picMk id="6" creationId="{EE17C964-548A-9CDE-C21C-542891F2CB01}"/>
          </ac:picMkLst>
        </pc:picChg>
        <pc:picChg chg="add mod modCrop">
          <ac:chgData name="Yang Koolo" userId="b15b7fe8a849919f" providerId="LiveId" clId="{D47DB309-6131-4A8C-BA66-095B664A6DC0}" dt="2022-11-08T17:06:59.046" v="1418" actId="1076"/>
          <ac:picMkLst>
            <pc:docMk/>
            <pc:sldMk cId="1783629075" sldId="269"/>
            <ac:picMk id="9" creationId="{97F16F9E-7FFF-234A-42EC-7702E5CEC993}"/>
          </ac:picMkLst>
        </pc:picChg>
      </pc:sldChg>
      <pc:sldChg chg="addSp delSp modSp add mod">
        <pc:chgData name="Yang Koolo" userId="b15b7fe8a849919f" providerId="LiveId" clId="{D47DB309-6131-4A8C-BA66-095B664A6DC0}" dt="2022-11-08T17:41:11.185" v="2495" actId="1076"/>
        <pc:sldMkLst>
          <pc:docMk/>
          <pc:sldMk cId="2034704406" sldId="270"/>
        </pc:sldMkLst>
        <pc:spChg chg="add mod">
          <ac:chgData name="Yang Koolo" userId="b15b7fe8a849919f" providerId="LiveId" clId="{D47DB309-6131-4A8C-BA66-095B664A6DC0}" dt="2022-11-08T17:35:58.280" v="2448" actId="20577"/>
          <ac:spMkLst>
            <pc:docMk/>
            <pc:sldMk cId="2034704406" sldId="270"/>
            <ac:spMk id="2" creationId="{6293D430-E338-EDA4-9218-5A9E221577AE}"/>
          </ac:spMkLst>
        </pc:spChg>
        <pc:spChg chg="mod">
          <ac:chgData name="Yang Koolo" userId="b15b7fe8a849919f" providerId="LiveId" clId="{D47DB309-6131-4A8C-BA66-095B664A6DC0}" dt="2022-11-08T16:53:05.981" v="1101"/>
          <ac:spMkLst>
            <pc:docMk/>
            <pc:sldMk cId="2034704406" sldId="270"/>
            <ac:spMk id="3" creationId="{6E7CD808-F1A7-BBE4-91BE-7E273D8C7AE8}"/>
          </ac:spMkLst>
        </pc:spChg>
        <pc:picChg chg="add mod">
          <ac:chgData name="Yang Koolo" userId="b15b7fe8a849919f" providerId="LiveId" clId="{D47DB309-6131-4A8C-BA66-095B664A6DC0}" dt="2022-11-08T17:41:11.185" v="2495" actId="1076"/>
          <ac:picMkLst>
            <pc:docMk/>
            <pc:sldMk cId="2034704406" sldId="270"/>
            <ac:picMk id="5" creationId="{3065ECFD-06C3-1A68-3AB5-92C40EC0090B}"/>
          </ac:picMkLst>
        </pc:picChg>
        <pc:picChg chg="add del mod">
          <ac:chgData name="Yang Koolo" userId="b15b7fe8a849919f" providerId="LiveId" clId="{D47DB309-6131-4A8C-BA66-095B664A6DC0}" dt="2022-11-08T17:36:35.489" v="2471" actId="478"/>
          <ac:picMkLst>
            <pc:docMk/>
            <pc:sldMk cId="2034704406" sldId="270"/>
            <ac:picMk id="1026" creationId="{18ED9241-04B0-50DB-1C6C-122F553F20D6}"/>
          </ac:picMkLst>
        </pc:picChg>
        <pc:picChg chg="add mod">
          <ac:chgData name="Yang Koolo" userId="b15b7fe8a849919f" providerId="LiveId" clId="{D47DB309-6131-4A8C-BA66-095B664A6DC0}" dt="2022-11-08T17:39:02.508" v="2488" actId="1076"/>
          <ac:picMkLst>
            <pc:docMk/>
            <pc:sldMk cId="2034704406" sldId="270"/>
            <ac:picMk id="1028" creationId="{BA128B68-9781-D62F-BDCF-A1B2A7D250E8}"/>
          </ac:picMkLst>
        </pc:picChg>
      </pc:sldChg>
      <pc:sldChg chg="addSp delSp modSp add del mod">
        <pc:chgData name="Yang Koolo" userId="b15b7fe8a849919f" providerId="LiveId" clId="{D47DB309-6131-4A8C-BA66-095B664A6DC0}" dt="2022-11-08T17:49:52.042" v="2573" actId="47"/>
        <pc:sldMkLst>
          <pc:docMk/>
          <pc:sldMk cId="2841258967" sldId="271"/>
        </pc:sldMkLst>
        <pc:spChg chg="mod">
          <ac:chgData name="Yang Koolo" userId="b15b7fe8a849919f" providerId="LiveId" clId="{D47DB309-6131-4A8C-BA66-095B664A6DC0}" dt="2022-11-08T17:44:20.607" v="2541"/>
          <ac:spMkLst>
            <pc:docMk/>
            <pc:sldMk cId="2841258967" sldId="271"/>
            <ac:spMk id="3" creationId="{6E7CD808-F1A7-BBE4-91BE-7E273D8C7AE8}"/>
          </ac:spMkLst>
        </pc:spChg>
        <pc:spChg chg="add mod">
          <ac:chgData name="Yang Koolo" userId="b15b7fe8a849919f" providerId="LiveId" clId="{D47DB309-6131-4A8C-BA66-095B664A6DC0}" dt="2022-11-08T17:48:05.644" v="2572" actId="1076"/>
          <ac:spMkLst>
            <pc:docMk/>
            <pc:sldMk cId="2841258967" sldId="271"/>
            <ac:spMk id="8" creationId="{FCA54850-877B-9BB7-FE9C-0E8348B6FE82}"/>
          </ac:spMkLst>
        </pc:spChg>
        <pc:spChg chg="add mod">
          <ac:chgData name="Yang Koolo" userId="b15b7fe8a849919f" providerId="LiveId" clId="{D47DB309-6131-4A8C-BA66-095B664A6DC0}" dt="2022-11-08T17:48:05.644" v="2572" actId="1076"/>
          <ac:spMkLst>
            <pc:docMk/>
            <pc:sldMk cId="2841258967" sldId="271"/>
            <ac:spMk id="10" creationId="{FFB1A10C-762E-CDFC-4D09-34190B54A03C}"/>
          </ac:spMkLst>
        </pc:spChg>
        <pc:picChg chg="add del mod">
          <ac:chgData name="Yang Koolo" userId="b15b7fe8a849919f" providerId="LiveId" clId="{D47DB309-6131-4A8C-BA66-095B664A6DC0}" dt="2022-11-08T17:46:24.305" v="2544" actId="478"/>
          <ac:picMkLst>
            <pc:docMk/>
            <pc:sldMk cId="2841258967" sldId="271"/>
            <ac:picMk id="4" creationId="{C021BFF9-FE0A-D02F-D4C3-352DC541C63F}"/>
          </ac:picMkLst>
        </pc:picChg>
        <pc:picChg chg="add mod">
          <ac:chgData name="Yang Koolo" userId="b15b7fe8a849919f" providerId="LiveId" clId="{D47DB309-6131-4A8C-BA66-095B664A6DC0}" dt="2022-11-08T17:46:27.256" v="2546" actId="1076"/>
          <ac:picMkLst>
            <pc:docMk/>
            <pc:sldMk cId="2841258967" sldId="271"/>
            <ac:picMk id="6" creationId="{B53204C2-F6E0-1DBF-2C3C-62FE9E5DDD2F}"/>
          </ac:picMkLst>
        </pc:picChg>
      </pc:sldChg>
      <pc:sldChg chg="addSp delSp modSp add mod">
        <pc:chgData name="Yang Koolo" userId="b15b7fe8a849919f" providerId="LiveId" clId="{D47DB309-6131-4A8C-BA66-095B664A6DC0}" dt="2022-11-08T17:29:27.060" v="2362" actId="21"/>
        <pc:sldMkLst>
          <pc:docMk/>
          <pc:sldMk cId="1653059948" sldId="272"/>
        </pc:sldMkLst>
        <pc:spChg chg="mod">
          <ac:chgData name="Yang Koolo" userId="b15b7fe8a849919f" providerId="LiveId" clId="{D47DB309-6131-4A8C-BA66-095B664A6DC0}" dt="2022-11-08T16:54:04.885" v="1230"/>
          <ac:spMkLst>
            <pc:docMk/>
            <pc:sldMk cId="1653059948" sldId="272"/>
            <ac:spMk id="3" creationId="{6E7CD808-F1A7-BBE4-91BE-7E273D8C7AE8}"/>
          </ac:spMkLst>
        </pc:spChg>
        <pc:spChg chg="add mod">
          <ac:chgData name="Yang Koolo" userId="b15b7fe8a849919f" providerId="LiveId" clId="{D47DB309-6131-4A8C-BA66-095B664A6DC0}" dt="2022-11-08T17:14:45.563" v="1512" actId="2711"/>
          <ac:spMkLst>
            <pc:docMk/>
            <pc:sldMk cId="1653059948" sldId="272"/>
            <ac:spMk id="5" creationId="{648A9C63-A38B-CCEF-93D5-EC05EE83DF19}"/>
          </ac:spMkLst>
        </pc:spChg>
        <pc:spChg chg="add mod">
          <ac:chgData name="Yang Koolo" userId="b15b7fe8a849919f" providerId="LiveId" clId="{D47DB309-6131-4A8C-BA66-095B664A6DC0}" dt="2022-11-08T17:15:33.658" v="1548" actId="2711"/>
          <ac:spMkLst>
            <pc:docMk/>
            <pc:sldMk cId="1653059948" sldId="272"/>
            <ac:spMk id="7" creationId="{F87E6FF1-CCF5-F0FF-E3D1-56C43A1A0D1D}"/>
          </ac:spMkLst>
        </pc:spChg>
        <pc:spChg chg="add del mod">
          <ac:chgData name="Yang Koolo" userId="b15b7fe8a849919f" providerId="LiveId" clId="{D47DB309-6131-4A8C-BA66-095B664A6DC0}" dt="2022-11-08T17:29:27.060" v="2362" actId="21"/>
          <ac:spMkLst>
            <pc:docMk/>
            <pc:sldMk cId="1653059948" sldId="272"/>
            <ac:spMk id="10" creationId="{9A7EEDE9-8EDE-EF85-A4D3-F318D8685496}"/>
          </ac:spMkLst>
        </pc:spChg>
        <pc:picChg chg="add mod">
          <ac:chgData name="Yang Koolo" userId="b15b7fe8a849919f" providerId="LiveId" clId="{D47DB309-6131-4A8C-BA66-095B664A6DC0}" dt="2022-11-08T17:14:50.010" v="1513" actId="1076"/>
          <ac:picMkLst>
            <pc:docMk/>
            <pc:sldMk cId="1653059948" sldId="272"/>
            <ac:picMk id="4" creationId="{B7CFCA31-9E7F-E825-7B9F-D75895151F76}"/>
          </ac:picMkLst>
        </pc:picChg>
        <pc:picChg chg="add del mod">
          <ac:chgData name="Yang Koolo" userId="b15b7fe8a849919f" providerId="LiveId" clId="{D47DB309-6131-4A8C-BA66-095B664A6DC0}" dt="2022-11-08T17:15:35.463" v="1549" actId="478"/>
          <ac:picMkLst>
            <pc:docMk/>
            <pc:sldMk cId="1653059948" sldId="272"/>
            <ac:picMk id="6" creationId="{544B5BAC-FC1C-1044-13E2-F42D9450826A}"/>
          </ac:picMkLst>
        </pc:picChg>
        <pc:picChg chg="add mod">
          <ac:chgData name="Yang Koolo" userId="b15b7fe8a849919f" providerId="LiveId" clId="{D47DB309-6131-4A8C-BA66-095B664A6DC0}" dt="2022-11-08T17:16:23.321" v="1551" actId="1076"/>
          <ac:picMkLst>
            <pc:docMk/>
            <pc:sldMk cId="1653059948" sldId="272"/>
            <ac:picMk id="9" creationId="{241AAB53-5C85-CFB5-1256-CD9275648278}"/>
          </ac:picMkLst>
        </pc:picChg>
      </pc:sldChg>
      <pc:sldChg chg="addSp modSp add mod">
        <pc:chgData name="Yang Koolo" userId="b15b7fe8a849919f" providerId="LiveId" clId="{D47DB309-6131-4A8C-BA66-095B664A6DC0}" dt="2022-11-08T17:27:25.957" v="2357" actId="1076"/>
        <pc:sldMkLst>
          <pc:docMk/>
          <pc:sldMk cId="3884750854" sldId="273"/>
        </pc:sldMkLst>
        <pc:spChg chg="mod">
          <ac:chgData name="Yang Koolo" userId="b15b7fe8a849919f" providerId="LiveId" clId="{D47DB309-6131-4A8C-BA66-095B664A6DC0}" dt="2022-11-08T16:54:08.996" v="1249"/>
          <ac:spMkLst>
            <pc:docMk/>
            <pc:sldMk cId="3884750854" sldId="273"/>
            <ac:spMk id="3" creationId="{6E7CD808-F1A7-BBE4-91BE-7E273D8C7AE8}"/>
          </ac:spMkLst>
        </pc:spChg>
        <pc:picChg chg="add mod">
          <ac:chgData name="Yang Koolo" userId="b15b7fe8a849919f" providerId="LiveId" clId="{D47DB309-6131-4A8C-BA66-095B664A6DC0}" dt="2022-11-08T17:27:25.957" v="2357" actId="1076"/>
          <ac:picMkLst>
            <pc:docMk/>
            <pc:sldMk cId="3884750854" sldId="273"/>
            <ac:picMk id="4" creationId="{AB0F1098-11A6-E3C3-3257-AD15312F6D8F}"/>
          </ac:picMkLst>
        </pc:picChg>
      </pc:sldChg>
      <pc:sldChg chg="addSp delSp modSp add mod">
        <pc:chgData name="Yang Koolo" userId="b15b7fe8a849919f" providerId="LiveId" clId="{D47DB309-6131-4A8C-BA66-095B664A6DC0}" dt="2022-11-08T16:55:56.722" v="1286" actId="1076"/>
        <pc:sldMkLst>
          <pc:docMk/>
          <pc:sldMk cId="4377836" sldId="274"/>
        </pc:sldMkLst>
        <pc:spChg chg="add mod">
          <ac:chgData name="Yang Koolo" userId="b15b7fe8a849919f" providerId="LiveId" clId="{D47DB309-6131-4A8C-BA66-095B664A6DC0}" dt="2022-11-08T16:55:56.722" v="1286" actId="1076"/>
          <ac:spMkLst>
            <pc:docMk/>
            <pc:sldMk cId="4377836" sldId="274"/>
            <ac:spMk id="2" creationId="{3EEF329E-66C7-7B73-A4B2-1C9F39E9FFCE}"/>
          </ac:spMkLst>
        </pc:spChg>
        <pc:spChg chg="del">
          <ac:chgData name="Yang Koolo" userId="b15b7fe8a849919f" providerId="LiveId" clId="{D47DB309-6131-4A8C-BA66-095B664A6DC0}" dt="2022-11-08T16:55:04.400" v="1251" actId="478"/>
          <ac:spMkLst>
            <pc:docMk/>
            <pc:sldMk cId="4377836" sldId="274"/>
            <ac:spMk id="3" creationId="{6E7CD808-F1A7-BBE4-91BE-7E273D8C7AE8}"/>
          </ac:spMkLst>
        </pc:spChg>
        <pc:cxnChg chg="del">
          <ac:chgData name="Yang Koolo" userId="b15b7fe8a849919f" providerId="LiveId" clId="{D47DB309-6131-4A8C-BA66-095B664A6DC0}" dt="2022-11-08T16:55:04.400" v="1251" actId="478"/>
          <ac:cxnSpMkLst>
            <pc:docMk/>
            <pc:sldMk cId="4377836" sldId="274"/>
            <ac:cxnSpMk id="13" creationId="{17906CA8-5451-CE17-AB75-6F6B324C0316}"/>
          </ac:cxnSpMkLst>
        </pc:cxnChg>
      </pc:sldChg>
      <pc:sldChg chg="modSp add mod">
        <pc:chgData name="Yang Koolo" userId="b15b7fe8a849919f" providerId="LiveId" clId="{D47DB309-6131-4A8C-BA66-095B664A6DC0}" dt="2022-11-08T16:56:34.834" v="1346"/>
        <pc:sldMkLst>
          <pc:docMk/>
          <pc:sldMk cId="45957169" sldId="275"/>
        </pc:sldMkLst>
        <pc:spChg chg="mod">
          <ac:chgData name="Yang Koolo" userId="b15b7fe8a849919f" providerId="LiveId" clId="{D47DB309-6131-4A8C-BA66-095B664A6DC0}" dt="2022-11-08T16:56:34.834" v="1346"/>
          <ac:spMkLst>
            <pc:docMk/>
            <pc:sldMk cId="45957169" sldId="275"/>
            <ac:spMk id="2" creationId="{3EEF329E-66C7-7B73-A4B2-1C9F39E9FFCE}"/>
          </ac:spMkLst>
        </pc:spChg>
      </pc:sldChg>
      <pc:sldChg chg="delSp add del mod">
        <pc:chgData name="Yang Koolo" userId="b15b7fe8a849919f" providerId="LiveId" clId="{D47DB309-6131-4A8C-BA66-095B664A6DC0}" dt="2022-11-08T17:07:15.838" v="1423" actId="47"/>
        <pc:sldMkLst>
          <pc:docMk/>
          <pc:sldMk cId="3254026786" sldId="276"/>
        </pc:sldMkLst>
        <pc:spChg chg="del">
          <ac:chgData name="Yang Koolo" userId="b15b7fe8a849919f" providerId="LiveId" clId="{D47DB309-6131-4A8C-BA66-095B664A6DC0}" dt="2022-11-08T17:05:04.977" v="1364" actId="478"/>
          <ac:spMkLst>
            <pc:docMk/>
            <pc:sldMk cId="3254026786" sldId="276"/>
            <ac:spMk id="7" creationId="{621D19B4-30E2-7A35-38FE-88C2E6EAD14B}"/>
          </ac:spMkLst>
        </pc:spChg>
        <pc:picChg chg="del">
          <ac:chgData name="Yang Koolo" userId="b15b7fe8a849919f" providerId="LiveId" clId="{D47DB309-6131-4A8C-BA66-095B664A6DC0}" dt="2022-11-08T17:07:02.712" v="1419" actId="478"/>
          <ac:picMkLst>
            <pc:docMk/>
            <pc:sldMk cId="3254026786" sldId="276"/>
            <ac:picMk id="4" creationId="{82855338-10AE-D03E-9CC7-65CF427C07B8}"/>
          </ac:picMkLst>
        </pc:picChg>
        <pc:picChg chg="del">
          <ac:chgData name="Yang Koolo" userId="b15b7fe8a849919f" providerId="LiveId" clId="{D47DB309-6131-4A8C-BA66-095B664A6DC0}" dt="2022-11-08T17:05:05.687" v="1365" actId="478"/>
          <ac:picMkLst>
            <pc:docMk/>
            <pc:sldMk cId="3254026786" sldId="276"/>
            <ac:picMk id="6" creationId="{EE17C964-548A-9CDE-C21C-542891F2CB01}"/>
          </ac:picMkLst>
        </pc:picChg>
      </pc:sldChg>
      <pc:sldChg chg="addSp delSp modSp add mod">
        <pc:chgData name="Yang Koolo" userId="b15b7fe8a849919f" providerId="LiveId" clId="{D47DB309-6131-4A8C-BA66-095B664A6DC0}" dt="2022-11-08T17:10:06.856" v="1436" actId="1076"/>
        <pc:sldMkLst>
          <pc:docMk/>
          <pc:sldMk cId="4225928351" sldId="277"/>
        </pc:sldMkLst>
        <pc:spChg chg="mod">
          <ac:chgData name="Yang Koolo" userId="b15b7fe8a849919f" providerId="LiveId" clId="{D47DB309-6131-4A8C-BA66-095B664A6DC0}" dt="2022-11-08T17:08:50.203" v="1428" actId="2711"/>
          <ac:spMkLst>
            <pc:docMk/>
            <pc:sldMk cId="4225928351" sldId="277"/>
            <ac:spMk id="10" creationId="{E719B2E6-443E-9CF9-744D-17D6900DED5B}"/>
          </ac:spMkLst>
        </pc:spChg>
        <pc:spChg chg="del">
          <ac:chgData name="Yang Koolo" userId="b15b7fe8a849919f" providerId="LiveId" clId="{D47DB309-6131-4A8C-BA66-095B664A6DC0}" dt="2022-11-08T17:08:53.991" v="1430" actId="478"/>
          <ac:spMkLst>
            <pc:docMk/>
            <pc:sldMk cId="4225928351" sldId="277"/>
            <ac:spMk id="11" creationId="{B0A8F16F-404D-EE48-1C3E-FB21A332E4BA}"/>
          </ac:spMkLst>
        </pc:spChg>
        <pc:picChg chg="del">
          <ac:chgData name="Yang Koolo" userId="b15b7fe8a849919f" providerId="LiveId" clId="{D47DB309-6131-4A8C-BA66-095B664A6DC0}" dt="2022-11-08T17:08:52.158" v="1429" actId="478"/>
          <ac:picMkLst>
            <pc:docMk/>
            <pc:sldMk cId="4225928351" sldId="277"/>
            <ac:picMk id="4" creationId="{82855338-10AE-D03E-9CC7-65CF427C07B8}"/>
          </ac:picMkLst>
        </pc:picChg>
        <pc:picChg chg="add mod">
          <ac:chgData name="Yang Koolo" userId="b15b7fe8a849919f" providerId="LiveId" clId="{D47DB309-6131-4A8C-BA66-095B664A6DC0}" dt="2022-11-08T17:09:09.381" v="1432" actId="1076"/>
          <ac:picMkLst>
            <pc:docMk/>
            <pc:sldMk cId="4225928351" sldId="277"/>
            <ac:picMk id="5" creationId="{5A19DD48-B169-CC6C-CF22-3F93D2612543}"/>
          </ac:picMkLst>
        </pc:picChg>
        <pc:picChg chg="add mod">
          <ac:chgData name="Yang Koolo" userId="b15b7fe8a849919f" providerId="LiveId" clId="{D47DB309-6131-4A8C-BA66-095B664A6DC0}" dt="2022-11-08T17:10:06.856" v="1436" actId="1076"/>
          <ac:picMkLst>
            <pc:docMk/>
            <pc:sldMk cId="4225928351" sldId="277"/>
            <ac:picMk id="7" creationId="{CAE359CC-DA4D-72B5-04EC-BF2FC0377DEF}"/>
          </ac:picMkLst>
        </pc:picChg>
        <pc:picChg chg="del">
          <ac:chgData name="Yang Koolo" userId="b15b7fe8a849919f" providerId="LiveId" clId="{D47DB309-6131-4A8C-BA66-095B664A6DC0}" dt="2022-11-08T17:08:53.991" v="1430" actId="478"/>
          <ac:picMkLst>
            <pc:docMk/>
            <pc:sldMk cId="4225928351" sldId="277"/>
            <ac:picMk id="9" creationId="{97F16F9E-7FFF-234A-42EC-7702E5CEC993}"/>
          </ac:picMkLst>
        </pc:picChg>
      </pc:sldChg>
      <pc:sldChg chg="addSp delSp modSp add mod">
        <pc:chgData name="Yang Koolo" userId="b15b7fe8a849919f" providerId="LiveId" clId="{D47DB309-6131-4A8C-BA66-095B664A6DC0}" dt="2022-11-08T17:27:46.404" v="2360"/>
        <pc:sldMkLst>
          <pc:docMk/>
          <pc:sldMk cId="3052888456" sldId="278"/>
        </pc:sldMkLst>
        <pc:spChg chg="mod">
          <ac:chgData name="Yang Koolo" userId="b15b7fe8a849919f" providerId="LiveId" clId="{D47DB309-6131-4A8C-BA66-095B664A6DC0}" dt="2022-11-08T17:11:02.696" v="1441" actId="20577"/>
          <ac:spMkLst>
            <pc:docMk/>
            <pc:sldMk cId="3052888456" sldId="278"/>
            <ac:spMk id="10" creationId="{E719B2E6-443E-9CF9-744D-17D6900DED5B}"/>
          </ac:spMkLst>
        </pc:spChg>
        <pc:picChg chg="add del mod">
          <ac:chgData name="Yang Koolo" userId="b15b7fe8a849919f" providerId="LiveId" clId="{D47DB309-6131-4A8C-BA66-095B664A6DC0}" dt="2022-11-08T17:27:46.125" v="2359" actId="21"/>
          <ac:picMkLst>
            <pc:docMk/>
            <pc:sldMk cId="3052888456" sldId="278"/>
            <ac:picMk id="4" creationId="{6D5F312D-220E-A12A-4F4E-FB1D12FC4F71}"/>
          </ac:picMkLst>
        </pc:picChg>
        <pc:picChg chg="del">
          <ac:chgData name="Yang Koolo" userId="b15b7fe8a849919f" providerId="LiveId" clId="{D47DB309-6131-4A8C-BA66-095B664A6DC0}" dt="2022-11-08T17:11:05.151" v="1442" actId="478"/>
          <ac:picMkLst>
            <pc:docMk/>
            <pc:sldMk cId="3052888456" sldId="278"/>
            <ac:picMk id="5" creationId="{5A19DD48-B169-CC6C-CF22-3F93D2612543}"/>
          </ac:picMkLst>
        </pc:picChg>
        <pc:picChg chg="del">
          <ac:chgData name="Yang Koolo" userId="b15b7fe8a849919f" providerId="LiveId" clId="{D47DB309-6131-4A8C-BA66-095B664A6DC0}" dt="2022-11-08T17:11:05.839" v="1443" actId="478"/>
          <ac:picMkLst>
            <pc:docMk/>
            <pc:sldMk cId="3052888456" sldId="278"/>
            <ac:picMk id="7" creationId="{CAE359CC-DA4D-72B5-04EC-BF2FC0377DEF}"/>
          </ac:picMkLst>
        </pc:picChg>
        <pc:picChg chg="add mod">
          <ac:chgData name="Yang Koolo" userId="b15b7fe8a849919f" providerId="LiveId" clId="{D47DB309-6131-4A8C-BA66-095B664A6DC0}" dt="2022-11-08T17:12:02.804" v="1458" actId="1076"/>
          <ac:picMkLst>
            <pc:docMk/>
            <pc:sldMk cId="3052888456" sldId="278"/>
            <ac:picMk id="8" creationId="{CC8E02BD-9F2F-5D70-E53E-BA00C3F4C298}"/>
          </ac:picMkLst>
        </pc:picChg>
        <pc:picChg chg="add mod">
          <ac:chgData name="Yang Koolo" userId="b15b7fe8a849919f" providerId="LiveId" clId="{D47DB309-6131-4A8C-BA66-095B664A6DC0}" dt="2022-11-08T17:27:46.404" v="2360"/>
          <ac:picMkLst>
            <pc:docMk/>
            <pc:sldMk cId="3052888456" sldId="278"/>
            <ac:picMk id="9" creationId="{A11ADB09-3F1F-FDBE-EEA0-E49E4F79F497}"/>
          </ac:picMkLst>
        </pc:picChg>
      </pc:sldChg>
      <pc:sldChg chg="modSp add mod">
        <pc:chgData name="Yang Koolo" userId="b15b7fe8a849919f" providerId="LiveId" clId="{D47DB309-6131-4A8C-BA66-095B664A6DC0}" dt="2022-11-08T17:24:06.982" v="2179"/>
        <pc:sldMkLst>
          <pc:docMk/>
          <pc:sldMk cId="2629629431" sldId="279"/>
        </pc:sldMkLst>
        <pc:spChg chg="mod">
          <ac:chgData name="Yang Koolo" userId="b15b7fe8a849919f" providerId="LiveId" clId="{D47DB309-6131-4A8C-BA66-095B664A6DC0}" dt="2022-11-08T17:24:06.982" v="2179"/>
          <ac:spMkLst>
            <pc:docMk/>
            <pc:sldMk cId="2629629431" sldId="279"/>
            <ac:spMk id="3" creationId="{6E7CD808-F1A7-BBE4-91BE-7E273D8C7AE8}"/>
          </ac:spMkLst>
        </pc:spChg>
      </pc:sldChg>
      <pc:sldChg chg="modSp add mod">
        <pc:chgData name="Yang Koolo" userId="b15b7fe8a849919f" providerId="LiveId" clId="{D47DB309-6131-4A8C-BA66-095B664A6DC0}" dt="2022-11-08T17:24:12.852" v="2197"/>
        <pc:sldMkLst>
          <pc:docMk/>
          <pc:sldMk cId="2878758630" sldId="280"/>
        </pc:sldMkLst>
        <pc:spChg chg="mod">
          <ac:chgData name="Yang Koolo" userId="b15b7fe8a849919f" providerId="LiveId" clId="{D47DB309-6131-4A8C-BA66-095B664A6DC0}" dt="2022-11-08T17:24:12.852" v="2197"/>
          <ac:spMkLst>
            <pc:docMk/>
            <pc:sldMk cId="2878758630" sldId="280"/>
            <ac:spMk id="3" creationId="{6E7CD808-F1A7-BBE4-91BE-7E273D8C7AE8}"/>
          </ac:spMkLst>
        </pc:spChg>
      </pc:sldChg>
      <pc:sldChg chg="modSp add mod">
        <pc:chgData name="Yang Koolo" userId="b15b7fe8a849919f" providerId="LiveId" clId="{D47DB309-6131-4A8C-BA66-095B664A6DC0}" dt="2022-11-08T17:24:20.086" v="2212"/>
        <pc:sldMkLst>
          <pc:docMk/>
          <pc:sldMk cId="3734764291" sldId="281"/>
        </pc:sldMkLst>
        <pc:spChg chg="mod">
          <ac:chgData name="Yang Koolo" userId="b15b7fe8a849919f" providerId="LiveId" clId="{D47DB309-6131-4A8C-BA66-095B664A6DC0}" dt="2022-11-08T17:24:20.086" v="2212"/>
          <ac:spMkLst>
            <pc:docMk/>
            <pc:sldMk cId="3734764291" sldId="281"/>
            <ac:spMk id="3" creationId="{6E7CD808-F1A7-BBE4-91BE-7E273D8C7AE8}"/>
          </ac:spMkLst>
        </pc:spChg>
      </pc:sldChg>
      <pc:sldChg chg="modSp add mod">
        <pc:chgData name="Yang Koolo" userId="b15b7fe8a849919f" providerId="LiveId" clId="{D47DB309-6131-4A8C-BA66-095B664A6DC0}" dt="2022-11-08T17:24:28.166" v="2233"/>
        <pc:sldMkLst>
          <pc:docMk/>
          <pc:sldMk cId="1321942569" sldId="282"/>
        </pc:sldMkLst>
        <pc:spChg chg="mod">
          <ac:chgData name="Yang Koolo" userId="b15b7fe8a849919f" providerId="LiveId" clId="{D47DB309-6131-4A8C-BA66-095B664A6DC0}" dt="2022-11-08T17:24:28.166" v="2233"/>
          <ac:spMkLst>
            <pc:docMk/>
            <pc:sldMk cId="1321942569" sldId="282"/>
            <ac:spMk id="3" creationId="{6E7CD808-F1A7-BBE4-91BE-7E273D8C7AE8}"/>
          </ac:spMkLst>
        </pc:spChg>
      </pc:sldChg>
      <pc:sldChg chg="addSp modSp add mod">
        <pc:chgData name="Yang Koolo" userId="b15b7fe8a849919f" providerId="LiveId" clId="{D47DB309-6131-4A8C-BA66-095B664A6DC0}" dt="2022-11-08T18:19:34.495" v="2863" actId="1076"/>
        <pc:sldMkLst>
          <pc:docMk/>
          <pc:sldMk cId="1694291686" sldId="283"/>
        </pc:sldMkLst>
        <pc:spChg chg="mod">
          <ac:chgData name="Yang Koolo" userId="b15b7fe8a849919f" providerId="LiveId" clId="{D47DB309-6131-4A8C-BA66-095B664A6DC0}" dt="2022-11-08T17:24:45.480" v="2237" actId="20577"/>
          <ac:spMkLst>
            <pc:docMk/>
            <pc:sldMk cId="1694291686" sldId="283"/>
            <ac:spMk id="3" creationId="{6E7CD808-F1A7-BBE4-91BE-7E273D8C7AE8}"/>
          </ac:spMkLst>
        </pc:spChg>
        <pc:spChg chg="add mod">
          <ac:chgData name="Yang Koolo" userId="b15b7fe8a849919f" providerId="LiveId" clId="{D47DB309-6131-4A8C-BA66-095B664A6DC0}" dt="2022-11-08T18:19:32.003" v="2862" actId="14100"/>
          <ac:spMkLst>
            <pc:docMk/>
            <pc:sldMk cId="1694291686" sldId="283"/>
            <ac:spMk id="6" creationId="{53994141-8EDE-0935-BC71-68EAE1B5F775}"/>
          </ac:spMkLst>
        </pc:spChg>
        <pc:picChg chg="add mod">
          <ac:chgData name="Yang Koolo" userId="b15b7fe8a849919f" providerId="LiveId" clId="{D47DB309-6131-4A8C-BA66-095B664A6DC0}" dt="2022-11-08T18:19:34.495" v="2863" actId="1076"/>
          <ac:picMkLst>
            <pc:docMk/>
            <pc:sldMk cId="1694291686" sldId="283"/>
            <ac:picMk id="4" creationId="{25CB0868-518C-ECA3-11A7-1999CB9CD8BA}"/>
          </ac:picMkLst>
        </pc:picChg>
      </pc:sldChg>
      <pc:sldChg chg="modSp add del mod">
        <pc:chgData name="Yang Koolo" userId="b15b7fe8a849919f" providerId="LiveId" clId="{D47DB309-6131-4A8C-BA66-095B664A6DC0}" dt="2022-11-08T18:35:03.694" v="2889" actId="47"/>
        <pc:sldMkLst>
          <pc:docMk/>
          <pc:sldMk cId="319933837" sldId="284"/>
        </pc:sldMkLst>
        <pc:spChg chg="mod">
          <ac:chgData name="Yang Koolo" userId="b15b7fe8a849919f" providerId="LiveId" clId="{D47DB309-6131-4A8C-BA66-095B664A6DC0}" dt="2022-11-08T17:25:09.720" v="2250" actId="20577"/>
          <ac:spMkLst>
            <pc:docMk/>
            <pc:sldMk cId="319933837" sldId="284"/>
            <ac:spMk id="3" creationId="{6E7CD808-F1A7-BBE4-91BE-7E273D8C7AE8}"/>
          </ac:spMkLst>
        </pc:spChg>
      </pc:sldChg>
      <pc:sldChg chg="addSp modSp add mod">
        <pc:chgData name="Yang Koolo" userId="b15b7fe8a849919f" providerId="LiveId" clId="{D47DB309-6131-4A8C-BA66-095B664A6DC0}" dt="2022-11-08T18:28:32.563" v="2888" actId="1076"/>
        <pc:sldMkLst>
          <pc:docMk/>
          <pc:sldMk cId="137708636" sldId="285"/>
        </pc:sldMkLst>
        <pc:spChg chg="mod">
          <ac:chgData name="Yang Koolo" userId="b15b7fe8a849919f" providerId="LiveId" clId="{D47DB309-6131-4A8C-BA66-095B664A6DC0}" dt="2022-11-08T17:25:16.857" v="2270" actId="20577"/>
          <ac:spMkLst>
            <pc:docMk/>
            <pc:sldMk cId="137708636" sldId="285"/>
            <ac:spMk id="3" creationId="{6E7CD808-F1A7-BBE4-91BE-7E273D8C7AE8}"/>
          </ac:spMkLst>
        </pc:spChg>
        <pc:spChg chg="add mod">
          <ac:chgData name="Yang Koolo" userId="b15b7fe8a849919f" providerId="LiveId" clId="{D47DB309-6131-4A8C-BA66-095B664A6DC0}" dt="2022-11-08T18:27:07.850" v="2877" actId="1076"/>
          <ac:spMkLst>
            <pc:docMk/>
            <pc:sldMk cId="137708636" sldId="285"/>
            <ac:spMk id="4" creationId="{46C8EC70-DC1D-2C4F-8A63-A4C4F88148AD}"/>
          </ac:spMkLst>
        </pc:spChg>
        <pc:picChg chg="add mod modCrop">
          <ac:chgData name="Yang Koolo" userId="b15b7fe8a849919f" providerId="LiveId" clId="{D47DB309-6131-4A8C-BA66-095B664A6DC0}" dt="2022-11-08T18:28:08.373" v="2885" actId="14100"/>
          <ac:picMkLst>
            <pc:docMk/>
            <pc:sldMk cId="137708636" sldId="285"/>
            <ac:picMk id="6" creationId="{CFCEF207-196D-E4D6-CBB6-9FEB0D24AFCC}"/>
          </ac:picMkLst>
        </pc:picChg>
        <pc:picChg chg="add mod">
          <ac:chgData name="Yang Koolo" userId="b15b7fe8a849919f" providerId="LiveId" clId="{D47DB309-6131-4A8C-BA66-095B664A6DC0}" dt="2022-11-08T18:28:32.563" v="2888" actId="1076"/>
          <ac:picMkLst>
            <pc:docMk/>
            <pc:sldMk cId="137708636" sldId="285"/>
            <ac:picMk id="8" creationId="{3B0F1E51-9627-3ABA-5E77-ACC32290127D}"/>
          </ac:picMkLst>
        </pc:picChg>
      </pc:sldChg>
      <pc:sldChg chg="addSp modSp add mod">
        <pc:chgData name="Yang Koolo" userId="b15b7fe8a849919f" providerId="LiveId" clId="{D47DB309-6131-4A8C-BA66-095B664A6DC0}" dt="2022-11-08T18:24:11.601" v="2871" actId="1076"/>
        <pc:sldMkLst>
          <pc:docMk/>
          <pc:sldMk cId="2139013715" sldId="286"/>
        </pc:sldMkLst>
        <pc:spChg chg="mod">
          <ac:chgData name="Yang Koolo" userId="b15b7fe8a849919f" providerId="LiveId" clId="{D47DB309-6131-4A8C-BA66-095B664A6DC0}" dt="2022-11-08T17:25:25.094" v="2281"/>
          <ac:spMkLst>
            <pc:docMk/>
            <pc:sldMk cId="2139013715" sldId="286"/>
            <ac:spMk id="3" creationId="{6E7CD808-F1A7-BBE4-91BE-7E273D8C7AE8}"/>
          </ac:spMkLst>
        </pc:spChg>
        <pc:spChg chg="add mod">
          <ac:chgData name="Yang Koolo" userId="b15b7fe8a849919f" providerId="LiveId" clId="{D47DB309-6131-4A8C-BA66-095B664A6DC0}" dt="2022-11-08T18:21:53.713" v="2869" actId="14100"/>
          <ac:spMkLst>
            <pc:docMk/>
            <pc:sldMk cId="2139013715" sldId="286"/>
            <ac:spMk id="4" creationId="{6470C2AB-B176-BDC2-001A-62E751260B9A}"/>
          </ac:spMkLst>
        </pc:spChg>
        <pc:picChg chg="add mod">
          <ac:chgData name="Yang Koolo" userId="b15b7fe8a849919f" providerId="LiveId" clId="{D47DB309-6131-4A8C-BA66-095B664A6DC0}" dt="2022-11-08T18:24:11.601" v="2871" actId="1076"/>
          <ac:picMkLst>
            <pc:docMk/>
            <pc:sldMk cId="2139013715" sldId="286"/>
            <ac:picMk id="6" creationId="{571D5E17-6856-482E-68E2-BCA2CD5AA4B4}"/>
          </ac:picMkLst>
        </pc:picChg>
      </pc:sldChg>
      <pc:sldChg chg="addSp modSp add mod">
        <pc:chgData name="Yang Koolo" userId="b15b7fe8a849919f" providerId="LiveId" clId="{D47DB309-6131-4A8C-BA66-095B664A6DC0}" dt="2022-11-08T18:09:50.253" v="2839" actId="1076"/>
        <pc:sldMkLst>
          <pc:docMk/>
          <pc:sldMk cId="1394085477" sldId="287"/>
        </pc:sldMkLst>
        <pc:spChg chg="mod">
          <ac:chgData name="Yang Koolo" userId="b15b7fe8a849919f" providerId="LiveId" clId="{D47DB309-6131-4A8C-BA66-095B664A6DC0}" dt="2022-11-08T17:25:38.029" v="2317"/>
          <ac:spMkLst>
            <pc:docMk/>
            <pc:sldMk cId="1394085477" sldId="287"/>
            <ac:spMk id="3" creationId="{6E7CD808-F1A7-BBE4-91BE-7E273D8C7AE8}"/>
          </ac:spMkLst>
        </pc:spChg>
        <pc:spChg chg="add mod">
          <ac:chgData name="Yang Koolo" userId="b15b7fe8a849919f" providerId="LiveId" clId="{D47DB309-6131-4A8C-BA66-095B664A6DC0}" dt="2022-11-08T18:09:29.063" v="2837" actId="14100"/>
          <ac:spMkLst>
            <pc:docMk/>
            <pc:sldMk cId="1394085477" sldId="287"/>
            <ac:spMk id="4" creationId="{1051E0FB-FF37-3A74-6165-49D2D43CDCE8}"/>
          </ac:spMkLst>
        </pc:spChg>
        <pc:picChg chg="add mod">
          <ac:chgData name="Yang Koolo" userId="b15b7fe8a849919f" providerId="LiveId" clId="{D47DB309-6131-4A8C-BA66-095B664A6DC0}" dt="2022-11-08T18:09:50.253" v="2839" actId="1076"/>
          <ac:picMkLst>
            <pc:docMk/>
            <pc:sldMk cId="1394085477" sldId="287"/>
            <ac:picMk id="6" creationId="{13F79D22-D8D1-9072-7655-D6231C2F3532}"/>
          </ac:picMkLst>
        </pc:picChg>
      </pc:sldChg>
      <pc:sldChg chg="addSp delSp modSp add mod">
        <pc:chgData name="Yang Koolo" userId="b15b7fe8a849919f" providerId="LiveId" clId="{D47DB309-6131-4A8C-BA66-095B664A6DC0}" dt="2022-11-08T18:03:01.979" v="2804" actId="403"/>
        <pc:sldMkLst>
          <pc:docMk/>
          <pc:sldMk cId="3377946894" sldId="288"/>
        </pc:sldMkLst>
        <pc:spChg chg="mod">
          <ac:chgData name="Yang Koolo" userId="b15b7fe8a849919f" providerId="LiveId" clId="{D47DB309-6131-4A8C-BA66-095B664A6DC0}" dt="2022-11-08T17:25:47.966" v="2337"/>
          <ac:spMkLst>
            <pc:docMk/>
            <pc:sldMk cId="3377946894" sldId="288"/>
            <ac:spMk id="3" creationId="{6E7CD808-F1A7-BBE4-91BE-7E273D8C7AE8}"/>
          </ac:spMkLst>
        </pc:spChg>
        <pc:graphicFrameChg chg="add del mod">
          <ac:chgData name="Yang Koolo" userId="b15b7fe8a849919f" providerId="LiveId" clId="{D47DB309-6131-4A8C-BA66-095B664A6DC0}" dt="2022-11-08T18:00:22.987" v="2620" actId="478"/>
          <ac:graphicFrameMkLst>
            <pc:docMk/>
            <pc:sldMk cId="3377946894" sldId="288"/>
            <ac:graphicFrameMk id="2" creationId="{BDB8740B-9870-DDD5-A022-C765DE9D10A4}"/>
          </ac:graphicFrameMkLst>
        </pc:graphicFrameChg>
        <pc:graphicFrameChg chg="add mod modGraphic">
          <ac:chgData name="Yang Koolo" userId="b15b7fe8a849919f" providerId="LiveId" clId="{D47DB309-6131-4A8C-BA66-095B664A6DC0}" dt="2022-11-08T18:03:01.979" v="2804" actId="403"/>
          <ac:graphicFrameMkLst>
            <pc:docMk/>
            <pc:sldMk cId="3377946894" sldId="288"/>
            <ac:graphicFrameMk id="4" creationId="{EF4C50DC-5C23-2693-6FF7-635DB1146187}"/>
          </ac:graphicFrameMkLst>
        </pc:graphicFrameChg>
      </pc:sldChg>
      <pc:sldChg chg="addSp modSp add mod">
        <pc:chgData name="Yang Koolo" userId="b15b7fe8a849919f" providerId="LiveId" clId="{D47DB309-6131-4A8C-BA66-095B664A6DC0}" dt="2022-11-08T17:54:53.511" v="2608" actId="1076"/>
        <pc:sldMkLst>
          <pc:docMk/>
          <pc:sldMk cId="2890622342" sldId="289"/>
        </pc:sldMkLst>
        <pc:spChg chg="mod">
          <ac:chgData name="Yang Koolo" userId="b15b7fe8a849919f" providerId="LiveId" clId="{D47DB309-6131-4A8C-BA66-095B664A6DC0}" dt="2022-11-08T17:25:58.333" v="2354"/>
          <ac:spMkLst>
            <pc:docMk/>
            <pc:sldMk cId="2890622342" sldId="289"/>
            <ac:spMk id="3" creationId="{6E7CD808-F1A7-BBE4-91BE-7E273D8C7AE8}"/>
          </ac:spMkLst>
        </pc:spChg>
        <pc:spChg chg="add mod">
          <ac:chgData name="Yang Koolo" userId="b15b7fe8a849919f" providerId="LiveId" clId="{D47DB309-6131-4A8C-BA66-095B664A6DC0}" dt="2022-11-08T17:53:30.689" v="2600" actId="14100"/>
          <ac:spMkLst>
            <pc:docMk/>
            <pc:sldMk cId="2890622342" sldId="289"/>
            <ac:spMk id="4" creationId="{E9EDF3F8-933B-A698-699A-19993AF1BF92}"/>
          </ac:spMkLst>
        </pc:spChg>
        <pc:picChg chg="add mod">
          <ac:chgData name="Yang Koolo" userId="b15b7fe8a849919f" providerId="LiveId" clId="{D47DB309-6131-4A8C-BA66-095B664A6DC0}" dt="2022-11-08T17:54:53.511" v="2608" actId="1076"/>
          <ac:picMkLst>
            <pc:docMk/>
            <pc:sldMk cId="2890622342" sldId="289"/>
            <ac:picMk id="6" creationId="{5D50D0A4-D74D-3418-7404-9B288EE7C373}"/>
          </ac:picMkLst>
        </pc:picChg>
      </pc:sldChg>
      <pc:sldChg chg="addSp modSp add mod">
        <pc:chgData name="Yang Koolo" userId="b15b7fe8a849919f" providerId="LiveId" clId="{D47DB309-6131-4A8C-BA66-095B664A6DC0}" dt="2022-11-08T17:41:06.101" v="2494" actId="1076"/>
        <pc:sldMkLst>
          <pc:docMk/>
          <pc:sldMk cId="2422753285" sldId="290"/>
        </pc:sldMkLst>
        <pc:spChg chg="mod">
          <ac:chgData name="Yang Koolo" userId="b15b7fe8a849919f" providerId="LiveId" clId="{D47DB309-6131-4A8C-BA66-095B664A6DC0}" dt="2022-11-08T17:36:31.774" v="2470"/>
          <ac:spMkLst>
            <pc:docMk/>
            <pc:sldMk cId="2422753285" sldId="290"/>
            <ac:spMk id="2" creationId="{6293D430-E338-EDA4-9218-5A9E221577AE}"/>
          </ac:spMkLst>
        </pc:spChg>
        <pc:picChg chg="add mod">
          <ac:chgData name="Yang Koolo" userId="b15b7fe8a849919f" providerId="LiveId" clId="{D47DB309-6131-4A8C-BA66-095B664A6DC0}" dt="2022-11-08T17:41:06.101" v="2494" actId="1076"/>
          <ac:picMkLst>
            <pc:docMk/>
            <pc:sldMk cId="2422753285" sldId="290"/>
            <ac:picMk id="5" creationId="{C17B5CD7-3AA6-29DB-CE80-7ED1BA12E4F7}"/>
          </ac:picMkLst>
        </pc:picChg>
      </pc:sldChg>
      <pc:sldChg chg="addSp delSp modSp add mod">
        <pc:chgData name="Yang Koolo" userId="b15b7fe8a849919f" providerId="LiveId" clId="{D47DB309-6131-4A8C-BA66-095B664A6DC0}" dt="2022-11-08T18:04:02.287" v="2814" actId="1076"/>
        <pc:sldMkLst>
          <pc:docMk/>
          <pc:sldMk cId="3039906428" sldId="291"/>
        </pc:sldMkLst>
        <pc:spChg chg="add mod">
          <ac:chgData name="Yang Koolo" userId="b15b7fe8a849919f" providerId="LiveId" clId="{D47DB309-6131-4A8C-BA66-095B664A6DC0}" dt="2022-11-08T18:03:59" v="2813" actId="2711"/>
          <ac:spMkLst>
            <pc:docMk/>
            <pc:sldMk cId="3039906428" sldId="291"/>
            <ac:spMk id="7" creationId="{3317A963-C0DC-3042-46D5-BC95525D60D0}"/>
          </ac:spMkLst>
        </pc:spChg>
        <pc:graphicFrameChg chg="del">
          <ac:chgData name="Yang Koolo" userId="b15b7fe8a849919f" providerId="LiveId" clId="{D47DB309-6131-4A8C-BA66-095B664A6DC0}" dt="2022-11-08T18:03:12.548" v="2806" actId="478"/>
          <ac:graphicFrameMkLst>
            <pc:docMk/>
            <pc:sldMk cId="3039906428" sldId="291"/>
            <ac:graphicFrameMk id="4" creationId="{EF4C50DC-5C23-2693-6FF7-635DB1146187}"/>
          </ac:graphicFrameMkLst>
        </pc:graphicFrameChg>
        <pc:picChg chg="add mod">
          <ac:chgData name="Yang Koolo" userId="b15b7fe8a849919f" providerId="LiveId" clId="{D47DB309-6131-4A8C-BA66-095B664A6DC0}" dt="2022-11-08T18:04:02.287" v="2814" actId="1076"/>
          <ac:picMkLst>
            <pc:docMk/>
            <pc:sldMk cId="3039906428" sldId="291"/>
            <ac:picMk id="5" creationId="{846B5C6C-EB95-FB00-1048-DD6B311124D5}"/>
          </ac:picMkLst>
        </pc:picChg>
      </pc:sldChg>
      <pc:sldChg chg="addSp delSp modSp add mod">
        <pc:chgData name="Yang Koolo" userId="b15b7fe8a849919f" providerId="LiveId" clId="{D47DB309-6131-4A8C-BA66-095B664A6DC0}" dt="2022-11-08T18:05:15.514" v="2832" actId="1076"/>
        <pc:sldMkLst>
          <pc:docMk/>
          <pc:sldMk cId="3939010832" sldId="292"/>
        </pc:sldMkLst>
        <pc:spChg chg="mod">
          <ac:chgData name="Yang Koolo" userId="b15b7fe8a849919f" providerId="LiveId" clId="{D47DB309-6131-4A8C-BA66-095B664A6DC0}" dt="2022-11-08T18:04:40.180" v="2820" actId="1076"/>
          <ac:spMkLst>
            <pc:docMk/>
            <pc:sldMk cId="3939010832" sldId="292"/>
            <ac:spMk id="3" creationId="{6E7CD808-F1A7-BBE4-91BE-7E273D8C7AE8}"/>
          </ac:spMkLst>
        </pc:spChg>
        <pc:spChg chg="del">
          <ac:chgData name="Yang Koolo" userId="b15b7fe8a849919f" providerId="LiveId" clId="{D47DB309-6131-4A8C-BA66-095B664A6DC0}" dt="2022-11-08T18:04:37.234" v="2817" actId="478"/>
          <ac:spMkLst>
            <pc:docMk/>
            <pc:sldMk cId="3939010832" sldId="292"/>
            <ac:spMk id="7" creationId="{3317A963-C0DC-3042-46D5-BC95525D60D0}"/>
          </ac:spMkLst>
        </pc:spChg>
        <pc:spChg chg="add mod">
          <ac:chgData name="Yang Koolo" userId="b15b7fe8a849919f" providerId="LiveId" clId="{D47DB309-6131-4A8C-BA66-095B664A6DC0}" dt="2022-11-08T18:05:09.030" v="2829" actId="2711"/>
          <ac:spMkLst>
            <pc:docMk/>
            <pc:sldMk cId="3939010832" sldId="292"/>
            <ac:spMk id="8" creationId="{662B427D-5506-09C3-16FB-5CB49A297107}"/>
          </ac:spMkLst>
        </pc:spChg>
        <pc:picChg chg="add mod">
          <ac:chgData name="Yang Koolo" userId="b15b7fe8a849919f" providerId="LiveId" clId="{D47DB309-6131-4A8C-BA66-095B664A6DC0}" dt="2022-11-08T18:05:15.514" v="2832" actId="1076"/>
          <ac:picMkLst>
            <pc:docMk/>
            <pc:sldMk cId="3939010832" sldId="292"/>
            <ac:picMk id="4" creationId="{4F83BD98-8BAB-3423-46D0-889E32E3B863}"/>
          </ac:picMkLst>
        </pc:picChg>
        <pc:picChg chg="del">
          <ac:chgData name="Yang Koolo" userId="b15b7fe8a849919f" providerId="LiveId" clId="{D47DB309-6131-4A8C-BA66-095B664A6DC0}" dt="2022-11-08T18:04:32.769" v="2816" actId="478"/>
          <ac:picMkLst>
            <pc:docMk/>
            <pc:sldMk cId="3939010832" sldId="292"/>
            <ac:picMk id="5" creationId="{846B5C6C-EB95-FB00-1048-DD6B311124D5}"/>
          </ac:picMkLst>
        </pc:picChg>
      </pc:sldChg>
      <pc:sldChg chg="addSp delSp modSp add mod">
        <pc:chgData name="Yang Koolo" userId="b15b7fe8a849919f" providerId="LiveId" clId="{D47DB309-6131-4A8C-BA66-095B664A6DC0}" dt="2022-11-08T18:17:08.425" v="2854" actId="1076"/>
        <pc:sldMkLst>
          <pc:docMk/>
          <pc:sldMk cId="3094573743" sldId="293"/>
        </pc:sldMkLst>
        <pc:spChg chg="del">
          <ac:chgData name="Yang Koolo" userId="b15b7fe8a849919f" providerId="LiveId" clId="{D47DB309-6131-4A8C-BA66-095B664A6DC0}" dt="2022-11-08T18:15:46.475" v="2841" actId="478"/>
          <ac:spMkLst>
            <pc:docMk/>
            <pc:sldMk cId="3094573743" sldId="293"/>
            <ac:spMk id="4" creationId="{1051E0FB-FF37-3A74-6165-49D2D43CDCE8}"/>
          </ac:spMkLst>
        </pc:spChg>
        <pc:spChg chg="add mod">
          <ac:chgData name="Yang Koolo" userId="b15b7fe8a849919f" providerId="LiveId" clId="{D47DB309-6131-4A8C-BA66-095B664A6DC0}" dt="2022-11-08T18:16:40.090" v="2848" actId="1076"/>
          <ac:spMkLst>
            <pc:docMk/>
            <pc:sldMk cId="3094573743" sldId="293"/>
            <ac:spMk id="5" creationId="{9BAFE0C6-0BC8-56B7-FE29-8D590ADE2A5A}"/>
          </ac:spMkLst>
        </pc:spChg>
        <pc:picChg chg="del">
          <ac:chgData name="Yang Koolo" userId="b15b7fe8a849919f" providerId="LiveId" clId="{D47DB309-6131-4A8C-BA66-095B664A6DC0}" dt="2022-11-08T18:15:46.475" v="2841" actId="478"/>
          <ac:picMkLst>
            <pc:docMk/>
            <pc:sldMk cId="3094573743" sldId="293"/>
            <ac:picMk id="6" creationId="{13F79D22-D8D1-9072-7655-D6231C2F3532}"/>
          </ac:picMkLst>
        </pc:picChg>
        <pc:picChg chg="add mod">
          <ac:chgData name="Yang Koolo" userId="b15b7fe8a849919f" providerId="LiveId" clId="{D47DB309-6131-4A8C-BA66-095B664A6DC0}" dt="2022-11-08T18:16:57.054" v="2850" actId="1076"/>
          <ac:picMkLst>
            <pc:docMk/>
            <pc:sldMk cId="3094573743" sldId="293"/>
            <ac:picMk id="8" creationId="{867EDA06-0208-0F21-E78F-19455BF5203B}"/>
          </ac:picMkLst>
        </pc:picChg>
        <pc:picChg chg="add mod">
          <ac:chgData name="Yang Koolo" userId="b15b7fe8a849919f" providerId="LiveId" clId="{D47DB309-6131-4A8C-BA66-095B664A6DC0}" dt="2022-11-08T18:17:08.425" v="2854" actId="1076"/>
          <ac:picMkLst>
            <pc:docMk/>
            <pc:sldMk cId="3094573743" sldId="293"/>
            <ac:picMk id="10" creationId="{6E246EED-44B3-503D-C87F-55C524E2B157}"/>
          </ac:picMkLst>
        </pc:picChg>
      </pc:sldChg>
    </pc:docChg>
  </pc:docChgLst>
  <pc:docChgLst>
    <pc:chgData name="Koolo" userId="b15b7fe8a849919f" providerId="LiveId" clId="{9AC456A9-4521-426C-B152-BA059B6865FA}"/>
    <pc:docChg chg="undo custSel addSld delSld modSld sldOrd">
      <pc:chgData name="Koolo" userId="b15b7fe8a849919f" providerId="LiveId" clId="{9AC456A9-4521-426C-B152-BA059B6865FA}" dt="2022-11-16T01:52:08.329" v="4259" actId="20577"/>
      <pc:docMkLst>
        <pc:docMk/>
      </pc:docMkLst>
      <pc:sldChg chg="modSp mod">
        <pc:chgData name="Koolo" userId="b15b7fe8a849919f" providerId="LiveId" clId="{9AC456A9-4521-426C-B152-BA059B6865FA}" dt="2022-11-09T04:54:29.182" v="3800" actId="20577"/>
        <pc:sldMkLst>
          <pc:docMk/>
          <pc:sldMk cId="4289344988" sldId="256"/>
        </pc:sldMkLst>
        <pc:spChg chg="mod">
          <ac:chgData name="Koolo" userId="b15b7fe8a849919f" providerId="LiveId" clId="{9AC456A9-4521-426C-B152-BA059B6865FA}" dt="2022-11-09T04:54:29.182" v="3800" actId="20577"/>
          <ac:spMkLst>
            <pc:docMk/>
            <pc:sldMk cId="4289344988" sldId="256"/>
            <ac:spMk id="6" creationId="{3B0D61E8-9BC4-5D03-F909-82E793081E23}"/>
          </ac:spMkLst>
        </pc:spChg>
      </pc:sldChg>
      <pc:sldChg chg="modSp mod">
        <pc:chgData name="Koolo" userId="b15b7fe8a849919f" providerId="LiveId" clId="{9AC456A9-4521-426C-B152-BA059B6865FA}" dt="2022-11-09T05:27:54.746" v="3952" actId="2711"/>
        <pc:sldMkLst>
          <pc:docMk/>
          <pc:sldMk cId="421505108" sldId="258"/>
        </pc:sldMkLst>
        <pc:graphicFrameChg chg="mod modGraphic">
          <ac:chgData name="Koolo" userId="b15b7fe8a849919f" providerId="LiveId" clId="{9AC456A9-4521-426C-B152-BA059B6865FA}" dt="2022-11-09T05:27:54.746" v="3952" actId="2711"/>
          <ac:graphicFrameMkLst>
            <pc:docMk/>
            <pc:sldMk cId="421505108" sldId="258"/>
            <ac:graphicFrameMk id="2" creationId="{90C8B870-AA77-1D7B-A5E6-8EEC623623D9}"/>
          </ac:graphicFrameMkLst>
        </pc:graphicFrameChg>
      </pc:sldChg>
      <pc:sldChg chg="addSp delSp modSp mod">
        <pc:chgData name="Koolo" userId="b15b7fe8a849919f" providerId="LiveId" clId="{9AC456A9-4521-426C-B152-BA059B6865FA}" dt="2022-11-09T05:28:01.484" v="3953" actId="2711"/>
        <pc:sldMkLst>
          <pc:docMk/>
          <pc:sldMk cId="468088198" sldId="259"/>
        </pc:sldMkLst>
        <pc:spChg chg="add del">
          <ac:chgData name="Koolo" userId="b15b7fe8a849919f" providerId="LiveId" clId="{9AC456A9-4521-426C-B152-BA059B6865FA}" dt="2022-11-09T04:59:52.296" v="3815" actId="478"/>
          <ac:spMkLst>
            <pc:docMk/>
            <pc:sldMk cId="468088198" sldId="259"/>
            <ac:spMk id="6" creationId="{CD744E0C-A444-E1D2-7C74-7453340EB100}"/>
          </ac:spMkLst>
        </pc:spChg>
        <pc:spChg chg="add mod">
          <ac:chgData name="Koolo" userId="b15b7fe8a849919f" providerId="LiveId" clId="{9AC456A9-4521-426C-B152-BA059B6865FA}" dt="2022-11-09T05:28:01.484" v="3953" actId="2711"/>
          <ac:spMkLst>
            <pc:docMk/>
            <pc:sldMk cId="468088198" sldId="259"/>
            <ac:spMk id="8" creationId="{12B3CAE7-23DD-5035-416E-90601ACC6147}"/>
          </ac:spMkLst>
        </pc:spChg>
        <pc:picChg chg="add mod">
          <ac:chgData name="Koolo" userId="b15b7fe8a849919f" providerId="LiveId" clId="{9AC456A9-4521-426C-B152-BA059B6865FA}" dt="2022-11-09T05:20:33.688" v="3833" actId="1076"/>
          <ac:picMkLst>
            <pc:docMk/>
            <pc:sldMk cId="468088198" sldId="259"/>
            <ac:picMk id="2" creationId="{23D2C051-25E2-A5FD-E659-D14234378BB4}"/>
          </ac:picMkLst>
        </pc:picChg>
        <pc:picChg chg="add mod">
          <ac:chgData name="Koolo" userId="b15b7fe8a849919f" providerId="LiveId" clId="{9AC456A9-4521-426C-B152-BA059B6865FA}" dt="2022-11-09T05:20:36.295" v="3835" actId="14100"/>
          <ac:picMkLst>
            <pc:docMk/>
            <pc:sldMk cId="468088198" sldId="259"/>
            <ac:picMk id="4" creationId="{37796D1B-A708-B09E-75D6-BB2F4A33046D}"/>
          </ac:picMkLst>
        </pc:picChg>
      </pc:sldChg>
      <pc:sldChg chg="addSp delSp modSp mod">
        <pc:chgData name="Koolo" userId="b15b7fe8a849919f" providerId="LiveId" clId="{9AC456A9-4521-426C-B152-BA059B6865FA}" dt="2022-11-09T05:26:33.189" v="3891" actId="1076"/>
        <pc:sldMkLst>
          <pc:docMk/>
          <pc:sldMk cId="2855490646" sldId="260"/>
        </pc:sldMkLst>
        <pc:spChg chg="add mod">
          <ac:chgData name="Koolo" userId="b15b7fe8a849919f" providerId="LiveId" clId="{9AC456A9-4521-426C-B152-BA059B6865FA}" dt="2022-11-09T05:25:42.393" v="3879" actId="1076"/>
          <ac:spMkLst>
            <pc:docMk/>
            <pc:sldMk cId="2855490646" sldId="260"/>
            <ac:spMk id="4" creationId="{9FBD10F6-A3D0-5485-778A-5884DBE2C9DB}"/>
          </ac:spMkLst>
        </pc:spChg>
        <pc:picChg chg="add del mod">
          <ac:chgData name="Koolo" userId="b15b7fe8a849919f" providerId="LiveId" clId="{9AC456A9-4521-426C-B152-BA059B6865FA}" dt="2022-11-09T05:22:41.454" v="3848" actId="478"/>
          <ac:picMkLst>
            <pc:docMk/>
            <pc:sldMk cId="2855490646" sldId="260"/>
            <ac:picMk id="5" creationId="{E1B8F3A4-2DF6-AEB8-0957-639681915AD7}"/>
          </ac:picMkLst>
        </pc:picChg>
        <pc:picChg chg="add del mod">
          <ac:chgData name="Koolo" userId="b15b7fe8a849919f" providerId="LiveId" clId="{9AC456A9-4521-426C-B152-BA059B6865FA}" dt="2022-11-09T05:23:04.376" v="3852" actId="478"/>
          <ac:picMkLst>
            <pc:docMk/>
            <pc:sldMk cId="2855490646" sldId="260"/>
            <ac:picMk id="6" creationId="{A742C7FB-62C5-986B-47C3-D7D3FCACB3CF}"/>
          </ac:picMkLst>
        </pc:picChg>
        <pc:picChg chg="add del mod">
          <ac:chgData name="Koolo" userId="b15b7fe8a849919f" providerId="LiveId" clId="{9AC456A9-4521-426C-B152-BA059B6865FA}" dt="2022-11-09T05:23:02.773" v="3851" actId="478"/>
          <ac:picMkLst>
            <pc:docMk/>
            <pc:sldMk cId="2855490646" sldId="260"/>
            <ac:picMk id="7" creationId="{B23691C1-FF87-5400-FF91-B8281815A632}"/>
          </ac:picMkLst>
        </pc:picChg>
        <pc:picChg chg="add mod">
          <ac:chgData name="Koolo" userId="b15b7fe8a849919f" providerId="LiveId" clId="{9AC456A9-4521-426C-B152-BA059B6865FA}" dt="2022-11-09T05:26:15.279" v="3885" actId="1076"/>
          <ac:picMkLst>
            <pc:docMk/>
            <pc:sldMk cId="2855490646" sldId="260"/>
            <ac:picMk id="8" creationId="{FBC73FE3-B2D3-0BD1-5199-5C17C78F37CD}"/>
          </ac:picMkLst>
        </pc:picChg>
        <pc:picChg chg="add mod">
          <ac:chgData name="Koolo" userId="b15b7fe8a849919f" providerId="LiveId" clId="{9AC456A9-4521-426C-B152-BA059B6865FA}" dt="2022-11-09T05:26:18.793" v="3887" actId="1076"/>
          <ac:picMkLst>
            <pc:docMk/>
            <pc:sldMk cId="2855490646" sldId="260"/>
            <ac:picMk id="9" creationId="{8729D957-72F1-CB4E-9E85-AB9C0447F625}"/>
          </ac:picMkLst>
        </pc:picChg>
        <pc:picChg chg="add mod">
          <ac:chgData name="Koolo" userId="b15b7fe8a849919f" providerId="LiveId" clId="{9AC456A9-4521-426C-B152-BA059B6865FA}" dt="2022-11-09T05:26:20.614" v="3888" actId="1076"/>
          <ac:picMkLst>
            <pc:docMk/>
            <pc:sldMk cId="2855490646" sldId="260"/>
            <ac:picMk id="10" creationId="{D8288134-358C-5732-EF3E-3F4FB8972C87}"/>
          </ac:picMkLst>
        </pc:picChg>
        <pc:picChg chg="add mod">
          <ac:chgData name="Koolo" userId="b15b7fe8a849919f" providerId="LiveId" clId="{9AC456A9-4521-426C-B152-BA059B6865FA}" dt="2022-11-09T05:26:28.878" v="3890" actId="1076"/>
          <ac:picMkLst>
            <pc:docMk/>
            <pc:sldMk cId="2855490646" sldId="260"/>
            <ac:picMk id="11" creationId="{34E0D301-B164-BDF5-F3F2-6587B69217BA}"/>
          </ac:picMkLst>
        </pc:picChg>
        <pc:picChg chg="add mod">
          <ac:chgData name="Koolo" userId="b15b7fe8a849919f" providerId="LiveId" clId="{9AC456A9-4521-426C-B152-BA059B6865FA}" dt="2022-11-09T05:26:23.648" v="3889" actId="1076"/>
          <ac:picMkLst>
            <pc:docMk/>
            <pc:sldMk cId="2855490646" sldId="260"/>
            <ac:picMk id="12" creationId="{96E810BE-E435-1219-0A73-2D9CB94F2CBE}"/>
          </ac:picMkLst>
        </pc:picChg>
        <pc:picChg chg="add mod">
          <ac:chgData name="Koolo" userId="b15b7fe8a849919f" providerId="LiveId" clId="{9AC456A9-4521-426C-B152-BA059B6865FA}" dt="2022-11-09T05:26:33.189" v="3891" actId="1076"/>
          <ac:picMkLst>
            <pc:docMk/>
            <pc:sldMk cId="2855490646" sldId="260"/>
            <ac:picMk id="14" creationId="{53392DC8-D974-7DC0-182C-68CA143937A4}"/>
          </ac:picMkLst>
        </pc:picChg>
      </pc:sldChg>
      <pc:sldChg chg="addSp modSp mod">
        <pc:chgData name="Koolo" userId="b15b7fe8a849919f" providerId="LiveId" clId="{9AC456A9-4521-426C-B152-BA059B6865FA}" dt="2022-11-16T01:52:08.329" v="4259" actId="20577"/>
        <pc:sldMkLst>
          <pc:docMk/>
          <pc:sldMk cId="2357210329" sldId="261"/>
        </pc:sldMkLst>
        <pc:spChg chg="add mod">
          <ac:chgData name="Koolo" userId="b15b7fe8a849919f" providerId="LiveId" clId="{9AC456A9-4521-426C-B152-BA059B6865FA}" dt="2022-11-09T05:32:42.445" v="4249" actId="2711"/>
          <ac:spMkLst>
            <pc:docMk/>
            <pc:sldMk cId="2357210329" sldId="261"/>
            <ac:spMk id="2" creationId="{27ADB1E6-6AB4-E8F8-FB3A-647B3EE1D07E}"/>
          </ac:spMkLst>
        </pc:spChg>
        <pc:spChg chg="add mod">
          <ac:chgData name="Koolo" userId="b15b7fe8a849919f" providerId="LiveId" clId="{9AC456A9-4521-426C-B152-BA059B6865FA}" dt="2022-11-16T01:52:08.329" v="4259" actId="20577"/>
          <ac:spMkLst>
            <pc:docMk/>
            <pc:sldMk cId="2357210329" sldId="261"/>
            <ac:spMk id="4" creationId="{96E1BD78-7AD8-A1D2-E4D4-5F4404E1E58B}"/>
          </ac:spMkLst>
        </pc:spChg>
      </pc:sldChg>
      <pc:sldChg chg="addSp modSp mod">
        <pc:chgData name="Koolo" userId="b15b7fe8a849919f" providerId="LiveId" clId="{9AC456A9-4521-426C-B152-BA059B6865FA}" dt="2022-11-09T05:32:55.426" v="4252" actId="2711"/>
        <pc:sldMkLst>
          <pc:docMk/>
          <pc:sldMk cId="1421825659" sldId="262"/>
        </pc:sldMkLst>
        <pc:spChg chg="add mod">
          <ac:chgData name="Koolo" userId="b15b7fe8a849919f" providerId="LiveId" clId="{9AC456A9-4521-426C-B152-BA059B6865FA}" dt="2022-11-09T05:32:55.426" v="4252" actId="2711"/>
          <ac:spMkLst>
            <pc:docMk/>
            <pc:sldMk cId="1421825659" sldId="262"/>
            <ac:spMk id="2" creationId="{09C0AEC8-080D-F14E-4F20-607353C99811}"/>
          </ac:spMkLst>
        </pc:spChg>
        <pc:spChg chg="add mod">
          <ac:chgData name="Koolo" userId="b15b7fe8a849919f" providerId="LiveId" clId="{9AC456A9-4521-426C-B152-BA059B6865FA}" dt="2022-11-09T05:32:55.426" v="4252" actId="2711"/>
          <ac:spMkLst>
            <pc:docMk/>
            <pc:sldMk cId="1421825659" sldId="262"/>
            <ac:spMk id="4" creationId="{4112EDCD-3EEE-BE84-3892-97D2DE396988}"/>
          </ac:spMkLst>
        </pc:spChg>
      </pc:sldChg>
      <pc:sldChg chg="addSp delSp modSp mod">
        <pc:chgData name="Koolo" userId="b15b7fe8a849919f" providerId="LiveId" clId="{9AC456A9-4521-426C-B152-BA059B6865FA}" dt="2022-11-09T05:33:04.747" v="4254" actId="2711"/>
        <pc:sldMkLst>
          <pc:docMk/>
          <pc:sldMk cId="119193055" sldId="263"/>
        </pc:sldMkLst>
        <pc:spChg chg="add del mod">
          <ac:chgData name="Koolo" userId="b15b7fe8a849919f" providerId="LiveId" clId="{9AC456A9-4521-426C-B152-BA059B6865FA}" dt="2022-11-09T04:32:51.987" v="2727" actId="478"/>
          <ac:spMkLst>
            <pc:docMk/>
            <pc:sldMk cId="119193055" sldId="263"/>
            <ac:spMk id="2" creationId="{AEBBBD55-4262-0B9F-F746-A3DC124A8B17}"/>
          </ac:spMkLst>
        </pc:spChg>
        <pc:spChg chg="add mod">
          <ac:chgData name="Koolo" userId="b15b7fe8a849919f" providerId="LiveId" clId="{9AC456A9-4521-426C-B152-BA059B6865FA}" dt="2022-11-09T05:33:04.747" v="4254" actId="2711"/>
          <ac:spMkLst>
            <pc:docMk/>
            <pc:sldMk cId="119193055" sldId="263"/>
            <ac:spMk id="4" creationId="{BD465555-B4A6-B844-5817-E32F3DF13DA1}"/>
          </ac:spMkLst>
        </pc:spChg>
        <pc:spChg chg="add mod">
          <ac:chgData name="Koolo" userId="b15b7fe8a849919f" providerId="LiveId" clId="{9AC456A9-4521-426C-B152-BA059B6865FA}" dt="2022-11-09T05:33:04.747" v="4254" actId="2711"/>
          <ac:spMkLst>
            <pc:docMk/>
            <pc:sldMk cId="119193055" sldId="263"/>
            <ac:spMk id="5" creationId="{C8358202-BBCE-5CD7-C276-5484BA092F22}"/>
          </ac:spMkLst>
        </pc:spChg>
        <pc:spChg chg="add mod">
          <ac:chgData name="Koolo" userId="b15b7fe8a849919f" providerId="LiveId" clId="{9AC456A9-4521-426C-B152-BA059B6865FA}" dt="2022-11-09T05:33:04.747" v="4254" actId="2711"/>
          <ac:spMkLst>
            <pc:docMk/>
            <pc:sldMk cId="119193055" sldId="263"/>
            <ac:spMk id="6" creationId="{9C91B400-F128-B57B-F27B-30732C942283}"/>
          </ac:spMkLst>
        </pc:spChg>
      </pc:sldChg>
      <pc:sldChg chg="addSp delSp modSp mod">
        <pc:chgData name="Koolo" userId="b15b7fe8a849919f" providerId="LiveId" clId="{9AC456A9-4521-426C-B152-BA059B6865FA}" dt="2022-11-09T02:55:26.287" v="721" actId="2711"/>
        <pc:sldMkLst>
          <pc:docMk/>
          <pc:sldMk cId="1263334898" sldId="264"/>
        </pc:sldMkLst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2" creationId="{6C7D353D-AF11-6CE2-CD60-236A40D93C4B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4" creationId="{DDB7CA87-38DA-5E2D-9790-DD4A31423DDD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8" creationId="{21B68F29-2D67-6033-34AE-0CED4D4A160C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10" creationId="{3C0537D1-CFB7-F7DB-C1C4-67E74286F5BC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11" creationId="{FDE628D6-5E61-B221-45FB-1A570B522E2E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12" creationId="{5049F7F0-FB32-CEA8-DC1A-BA27BFEBBC8E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15" creationId="{6744E394-930A-F25E-6172-C8F8952A106E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17" creationId="{86364E4F-80E1-B39E-85B0-701C1B1DD5A2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20" creationId="{9A81825C-5643-FFBC-7011-479E911C9010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21" creationId="{E94747B4-D46B-DB6A-9AD9-B55F13FC2323}"/>
          </ac:spMkLst>
        </pc:spChg>
        <pc:spChg chg="add del">
          <ac:chgData name="Koolo" userId="b15b7fe8a849919f" providerId="LiveId" clId="{9AC456A9-4521-426C-B152-BA059B6865FA}" dt="2022-11-09T02:48:02.528" v="555" actId="11529"/>
          <ac:spMkLst>
            <pc:docMk/>
            <pc:sldMk cId="1263334898" sldId="264"/>
            <ac:spMk id="26" creationId="{D54E0B27-702E-DE4E-D8FA-2EAC847CAFCC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27" creationId="{082A97D7-E7B7-AC72-7A07-76FF39772AD1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37" creationId="{9238AE4A-C263-EDAE-D95E-B5060A182F27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38" creationId="{9D6F5AF7-E883-2F05-86FB-B97DB003BA38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40" creationId="{2E14FA15-F786-DCDD-22FB-99BCFF101285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42" creationId="{001B9B6D-DB5A-E8E3-423B-ACFEF76FC1F1}"/>
          </ac:spMkLst>
        </pc:spChg>
        <pc:spChg chg="add del mod">
          <ac:chgData name="Koolo" userId="b15b7fe8a849919f" providerId="LiveId" clId="{9AC456A9-4521-426C-B152-BA059B6865FA}" dt="2022-11-09T02:50:27.751" v="596" actId="478"/>
          <ac:spMkLst>
            <pc:docMk/>
            <pc:sldMk cId="1263334898" sldId="264"/>
            <ac:spMk id="44" creationId="{D2462072-B7D5-9DF4-A8FD-CC13790612E7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45" creationId="{6E9B1FD1-B091-BDAB-DEFF-2A632C3F4BEC}"/>
          </ac:spMkLst>
        </pc:spChg>
        <pc:spChg chg="add del mod">
          <ac:chgData name="Koolo" userId="b15b7fe8a849919f" providerId="LiveId" clId="{9AC456A9-4521-426C-B152-BA059B6865FA}" dt="2022-11-09T02:50:31.992" v="598" actId="478"/>
          <ac:spMkLst>
            <pc:docMk/>
            <pc:sldMk cId="1263334898" sldId="264"/>
            <ac:spMk id="47" creationId="{885ACC55-AB42-4EB2-8A9B-CD47AF1084E3}"/>
          </ac:spMkLst>
        </pc:spChg>
        <pc:spChg chg="add mod">
          <ac:chgData name="Koolo" userId="b15b7fe8a849919f" providerId="LiveId" clId="{9AC456A9-4521-426C-B152-BA059B6865FA}" dt="2022-11-09T02:55:26.287" v="721" actId="2711"/>
          <ac:spMkLst>
            <pc:docMk/>
            <pc:sldMk cId="1263334898" sldId="264"/>
            <ac:spMk id="51" creationId="{EFF3B5EF-E832-9A03-DE7E-FD623E949C4C}"/>
          </ac:spMkLst>
        </pc:spChg>
        <pc:cxnChg chg="add mod">
          <ac:chgData name="Koolo" userId="b15b7fe8a849919f" providerId="LiveId" clId="{9AC456A9-4521-426C-B152-BA059B6865FA}" dt="2022-11-09T02:52:38.579" v="640" actId="1035"/>
          <ac:cxnSpMkLst>
            <pc:docMk/>
            <pc:sldMk cId="1263334898" sldId="264"/>
            <ac:cxnSpMk id="6" creationId="{BF3957C5-45EC-F78A-BDF1-72B316B2E7B4}"/>
          </ac:cxnSpMkLst>
        </pc:cxnChg>
        <pc:cxnChg chg="add mod">
          <ac:chgData name="Koolo" userId="b15b7fe8a849919f" providerId="LiveId" clId="{9AC456A9-4521-426C-B152-BA059B6865FA}" dt="2022-11-09T02:52:38.579" v="640" actId="1035"/>
          <ac:cxnSpMkLst>
            <pc:docMk/>
            <pc:sldMk cId="1263334898" sldId="264"/>
            <ac:cxnSpMk id="9" creationId="{F9AE44F2-DA73-6614-2619-4BD07FF374B2}"/>
          </ac:cxnSpMkLst>
        </pc:cxnChg>
        <pc:cxnChg chg="add mod">
          <ac:chgData name="Koolo" userId="b15b7fe8a849919f" providerId="LiveId" clId="{9AC456A9-4521-426C-B152-BA059B6865FA}" dt="2022-11-09T02:52:48.746" v="654" actId="1036"/>
          <ac:cxnSpMkLst>
            <pc:docMk/>
            <pc:sldMk cId="1263334898" sldId="264"/>
            <ac:cxnSpMk id="14" creationId="{C272511A-AFF8-C0AE-CD7F-3AB7E03BF86E}"/>
          </ac:cxnSpMkLst>
        </pc:cxnChg>
        <pc:cxnChg chg="add mod">
          <ac:chgData name="Koolo" userId="b15b7fe8a849919f" providerId="LiveId" clId="{9AC456A9-4521-426C-B152-BA059B6865FA}" dt="2022-11-09T02:52:48.746" v="654" actId="1036"/>
          <ac:cxnSpMkLst>
            <pc:docMk/>
            <pc:sldMk cId="1263334898" sldId="264"/>
            <ac:cxnSpMk id="16" creationId="{50577004-5F79-FF06-A91A-F58C248DE122}"/>
          </ac:cxnSpMkLst>
        </pc:cxnChg>
        <pc:cxnChg chg="add mod">
          <ac:chgData name="Koolo" userId="b15b7fe8a849919f" providerId="LiveId" clId="{9AC456A9-4521-426C-B152-BA059B6865FA}" dt="2022-11-09T02:52:48.746" v="654" actId="1036"/>
          <ac:cxnSpMkLst>
            <pc:docMk/>
            <pc:sldMk cId="1263334898" sldId="264"/>
            <ac:cxnSpMk id="19" creationId="{EAE3A528-2D16-950B-A2DC-995E339038FC}"/>
          </ac:cxnSpMkLst>
        </pc:cxnChg>
        <pc:cxnChg chg="add mod">
          <ac:chgData name="Koolo" userId="b15b7fe8a849919f" providerId="LiveId" clId="{9AC456A9-4521-426C-B152-BA059B6865FA}" dt="2022-11-09T02:52:48.746" v="654" actId="1036"/>
          <ac:cxnSpMkLst>
            <pc:docMk/>
            <pc:sldMk cId="1263334898" sldId="264"/>
            <ac:cxnSpMk id="22" creationId="{690A1C39-6CC3-38F9-DE23-FE55F8E0BBD6}"/>
          </ac:cxnSpMkLst>
        </pc:cxnChg>
        <pc:cxnChg chg="add del mod">
          <ac:chgData name="Koolo" userId="b15b7fe8a849919f" providerId="LiveId" clId="{9AC456A9-4521-426C-B152-BA059B6865FA}" dt="2022-11-09T02:48:51.160" v="561" actId="11529"/>
          <ac:cxnSpMkLst>
            <pc:docMk/>
            <pc:sldMk cId="1263334898" sldId="264"/>
            <ac:cxnSpMk id="29" creationId="{30AE2D3C-5C00-F521-D1F9-7A56797C3557}"/>
          </ac:cxnSpMkLst>
        </pc:cxnChg>
        <pc:cxnChg chg="add mod">
          <ac:chgData name="Koolo" userId="b15b7fe8a849919f" providerId="LiveId" clId="{9AC456A9-4521-426C-B152-BA059B6865FA}" dt="2022-11-09T02:52:48.746" v="654" actId="1036"/>
          <ac:cxnSpMkLst>
            <pc:docMk/>
            <pc:sldMk cId="1263334898" sldId="264"/>
            <ac:cxnSpMk id="31" creationId="{F7DD6F00-EF31-EDEE-6294-0B7940677B6C}"/>
          </ac:cxnSpMkLst>
        </pc:cxnChg>
        <pc:cxnChg chg="add mod">
          <ac:chgData name="Koolo" userId="b15b7fe8a849919f" providerId="LiveId" clId="{9AC456A9-4521-426C-B152-BA059B6865FA}" dt="2022-11-09T02:52:55.446" v="664" actId="1035"/>
          <ac:cxnSpMkLst>
            <pc:docMk/>
            <pc:sldMk cId="1263334898" sldId="264"/>
            <ac:cxnSpMk id="39" creationId="{10EF5115-B8A3-CB62-7148-894B41515152}"/>
          </ac:cxnSpMkLst>
        </pc:cxnChg>
        <pc:cxnChg chg="add mod">
          <ac:chgData name="Koolo" userId="b15b7fe8a849919f" providerId="LiveId" clId="{9AC456A9-4521-426C-B152-BA059B6865FA}" dt="2022-11-09T02:52:55.446" v="664" actId="1035"/>
          <ac:cxnSpMkLst>
            <pc:docMk/>
            <pc:sldMk cId="1263334898" sldId="264"/>
            <ac:cxnSpMk id="41" creationId="{1E9465CD-B899-13F9-0A37-49370039A8B6}"/>
          </ac:cxnSpMkLst>
        </pc:cxnChg>
        <pc:cxnChg chg="add mod">
          <ac:chgData name="Koolo" userId="b15b7fe8a849919f" providerId="LiveId" clId="{9AC456A9-4521-426C-B152-BA059B6865FA}" dt="2022-11-09T02:52:55.446" v="664" actId="1035"/>
          <ac:cxnSpMkLst>
            <pc:docMk/>
            <pc:sldMk cId="1263334898" sldId="264"/>
            <ac:cxnSpMk id="43" creationId="{2683D1AB-7547-ABDC-FEAE-0F925469BDBF}"/>
          </ac:cxnSpMkLst>
        </pc:cxnChg>
        <pc:cxnChg chg="add del mod">
          <ac:chgData name="Koolo" userId="b15b7fe8a849919f" providerId="LiveId" clId="{9AC456A9-4521-426C-B152-BA059B6865FA}" dt="2022-11-09T02:50:29.318" v="597" actId="478"/>
          <ac:cxnSpMkLst>
            <pc:docMk/>
            <pc:sldMk cId="1263334898" sldId="264"/>
            <ac:cxnSpMk id="46" creationId="{28DC53B8-28A6-525F-A6CD-B3D33AB4DB6B}"/>
          </ac:cxnSpMkLst>
        </pc:cxnChg>
        <pc:cxnChg chg="add mod">
          <ac:chgData name="Koolo" userId="b15b7fe8a849919f" providerId="LiveId" clId="{9AC456A9-4521-426C-B152-BA059B6865FA}" dt="2022-11-09T02:52:55.446" v="664" actId="1035"/>
          <ac:cxnSpMkLst>
            <pc:docMk/>
            <pc:sldMk cId="1263334898" sldId="264"/>
            <ac:cxnSpMk id="48" creationId="{9C901047-D5E8-4815-3F42-3EA3CE8965B3}"/>
          </ac:cxnSpMkLst>
        </pc:cxnChg>
        <pc:cxnChg chg="add mod">
          <ac:chgData name="Koolo" userId="b15b7fe8a849919f" providerId="LiveId" clId="{9AC456A9-4521-426C-B152-BA059B6865FA}" dt="2022-11-09T02:55:26.287" v="721" actId="2711"/>
          <ac:cxnSpMkLst>
            <pc:docMk/>
            <pc:sldMk cId="1263334898" sldId="264"/>
            <ac:cxnSpMk id="55" creationId="{E81B5069-7D1B-6764-F124-378D317FB968}"/>
          </ac:cxnSpMkLst>
        </pc:cxnChg>
      </pc:sldChg>
      <pc:sldChg chg="addSp delSp modSp mod ord">
        <pc:chgData name="Koolo" userId="b15b7fe8a849919f" providerId="LiveId" clId="{9AC456A9-4521-426C-B152-BA059B6865FA}" dt="2022-11-09T04:52:43.878" v="3716" actId="20577"/>
        <pc:sldMkLst>
          <pc:docMk/>
          <pc:sldMk cId="441571342" sldId="265"/>
        </pc:sldMkLst>
        <pc:spChg chg="mod">
          <ac:chgData name="Koolo" userId="b15b7fe8a849919f" providerId="LiveId" clId="{9AC456A9-4521-426C-B152-BA059B6865FA}" dt="2022-11-09T04:52:43.878" v="3716" actId="20577"/>
          <ac:spMkLst>
            <pc:docMk/>
            <pc:sldMk cId="441571342" sldId="265"/>
            <ac:spMk id="3" creationId="{6E7CD808-F1A7-BBE4-91BE-7E273D8C7AE8}"/>
          </ac:spMkLst>
        </pc:spChg>
        <pc:spChg chg="add del mod">
          <ac:chgData name="Koolo" userId="b15b7fe8a849919f" providerId="LiveId" clId="{9AC456A9-4521-426C-B152-BA059B6865FA}" dt="2022-11-09T04:50:37.244" v="3615" actId="478"/>
          <ac:spMkLst>
            <pc:docMk/>
            <pc:sldMk cId="441571342" sldId="265"/>
            <ac:spMk id="7" creationId="{F50CD3CE-95C0-DFED-6089-51C4EEAFE7C6}"/>
          </ac:spMkLst>
        </pc:spChg>
        <pc:spChg chg="add del mod">
          <ac:chgData name="Koolo" userId="b15b7fe8a849919f" providerId="LiveId" clId="{9AC456A9-4521-426C-B152-BA059B6865FA}" dt="2022-11-09T04:50:37.244" v="3615" actId="478"/>
          <ac:spMkLst>
            <pc:docMk/>
            <pc:sldMk cId="441571342" sldId="265"/>
            <ac:spMk id="8" creationId="{AE08F65F-59BB-461A-0BB4-7273E1416B10}"/>
          </ac:spMkLst>
        </pc:spChg>
        <pc:spChg chg="add del mod">
          <ac:chgData name="Koolo" userId="b15b7fe8a849919f" providerId="LiveId" clId="{9AC456A9-4521-426C-B152-BA059B6865FA}" dt="2022-11-09T04:50:37.244" v="3615" actId="478"/>
          <ac:spMkLst>
            <pc:docMk/>
            <pc:sldMk cId="441571342" sldId="265"/>
            <ac:spMk id="14" creationId="{BEA32140-1F07-1FE9-1430-1974320634D3}"/>
          </ac:spMkLst>
        </pc:spChg>
        <pc:spChg chg="add del mod">
          <ac:chgData name="Koolo" userId="b15b7fe8a849919f" providerId="LiveId" clId="{9AC456A9-4521-426C-B152-BA059B6865FA}" dt="2022-11-09T04:50:37.244" v="3615" actId="478"/>
          <ac:spMkLst>
            <pc:docMk/>
            <pc:sldMk cId="441571342" sldId="265"/>
            <ac:spMk id="17" creationId="{342F5172-2C6D-A10C-DC25-086CF1569B44}"/>
          </ac:spMkLst>
        </pc:spChg>
        <pc:spChg chg="add del mod">
          <ac:chgData name="Koolo" userId="b15b7fe8a849919f" providerId="LiveId" clId="{9AC456A9-4521-426C-B152-BA059B6865FA}" dt="2022-11-09T04:50:37.244" v="3615" actId="478"/>
          <ac:spMkLst>
            <pc:docMk/>
            <pc:sldMk cId="441571342" sldId="265"/>
            <ac:spMk id="21" creationId="{397B62BE-E662-8788-1CCB-86B60D19C2B3}"/>
          </ac:spMkLst>
        </pc:spChg>
        <pc:spChg chg="add del mod">
          <ac:chgData name="Koolo" userId="b15b7fe8a849919f" providerId="LiveId" clId="{9AC456A9-4521-426C-B152-BA059B6865FA}" dt="2022-11-09T04:50:37.244" v="3615" actId="478"/>
          <ac:spMkLst>
            <pc:docMk/>
            <pc:sldMk cId="441571342" sldId="265"/>
            <ac:spMk id="24" creationId="{52CBCAE8-39B0-ACD6-5B1E-E1C8A36712CC}"/>
          </ac:spMkLst>
        </pc:spChg>
        <pc:picChg chg="add mod">
          <ac:chgData name="Koolo" userId="b15b7fe8a849919f" providerId="LiveId" clId="{9AC456A9-4521-426C-B152-BA059B6865FA}" dt="2022-11-09T04:50:39.256" v="3616" actId="1076"/>
          <ac:picMkLst>
            <pc:docMk/>
            <pc:sldMk cId="441571342" sldId="265"/>
            <ac:picMk id="2" creationId="{29C8512A-58C2-7EAA-6D02-B9E10CA8BF7B}"/>
          </ac:picMkLst>
        </pc:picChg>
        <pc:cxnChg chg="add del mod">
          <ac:chgData name="Koolo" userId="b15b7fe8a849919f" providerId="LiveId" clId="{9AC456A9-4521-426C-B152-BA059B6865FA}" dt="2022-11-09T04:50:37.244" v="3615" actId="478"/>
          <ac:cxnSpMkLst>
            <pc:docMk/>
            <pc:sldMk cId="441571342" sldId="265"/>
            <ac:cxnSpMk id="5" creationId="{450E508F-AE84-8C7B-84A1-ACF450115F42}"/>
          </ac:cxnSpMkLst>
        </pc:cxnChg>
        <pc:cxnChg chg="add del mod">
          <ac:chgData name="Koolo" userId="b15b7fe8a849919f" providerId="LiveId" clId="{9AC456A9-4521-426C-B152-BA059B6865FA}" dt="2022-11-09T04:50:37.244" v="3615" actId="478"/>
          <ac:cxnSpMkLst>
            <pc:docMk/>
            <pc:sldMk cId="441571342" sldId="265"/>
            <ac:cxnSpMk id="9" creationId="{F106537D-0168-34B6-3ED4-93BC238E1560}"/>
          </ac:cxnSpMkLst>
        </pc:cxnChg>
        <pc:cxnChg chg="add del mod">
          <ac:chgData name="Koolo" userId="b15b7fe8a849919f" providerId="LiveId" clId="{9AC456A9-4521-426C-B152-BA059B6865FA}" dt="2022-11-09T04:50:37.244" v="3615" actId="478"/>
          <ac:cxnSpMkLst>
            <pc:docMk/>
            <pc:sldMk cId="441571342" sldId="265"/>
            <ac:cxnSpMk id="11" creationId="{63D764F0-548F-CA34-1768-FE5DE1B65E34}"/>
          </ac:cxnSpMkLst>
        </pc:cxnChg>
        <pc:cxnChg chg="add del mod">
          <ac:chgData name="Koolo" userId="b15b7fe8a849919f" providerId="LiveId" clId="{9AC456A9-4521-426C-B152-BA059B6865FA}" dt="2022-11-09T04:50:37.244" v="3615" actId="478"/>
          <ac:cxnSpMkLst>
            <pc:docMk/>
            <pc:sldMk cId="441571342" sldId="265"/>
            <ac:cxnSpMk id="15" creationId="{3EEF6FB5-AD1C-EDA8-DF59-573AB928E3DB}"/>
          </ac:cxnSpMkLst>
        </pc:cxnChg>
        <pc:cxnChg chg="add del mod">
          <ac:chgData name="Koolo" userId="b15b7fe8a849919f" providerId="LiveId" clId="{9AC456A9-4521-426C-B152-BA059B6865FA}" dt="2022-11-09T04:50:37.244" v="3615" actId="478"/>
          <ac:cxnSpMkLst>
            <pc:docMk/>
            <pc:sldMk cId="441571342" sldId="265"/>
            <ac:cxnSpMk id="19" creationId="{63AC5477-C406-0389-7E23-D1AD61F16B25}"/>
          </ac:cxnSpMkLst>
        </pc:cxnChg>
        <pc:cxnChg chg="add del mod">
          <ac:chgData name="Koolo" userId="b15b7fe8a849919f" providerId="LiveId" clId="{9AC456A9-4521-426C-B152-BA059B6865FA}" dt="2022-11-09T04:50:37.244" v="3615" actId="478"/>
          <ac:cxnSpMkLst>
            <pc:docMk/>
            <pc:sldMk cId="441571342" sldId="265"/>
            <ac:cxnSpMk id="22" creationId="{F0A8181F-7188-5C35-1386-8DF943384CB5}"/>
          </ac:cxnSpMkLst>
        </pc:cxnChg>
      </pc:sldChg>
      <pc:sldChg chg="modSp mod">
        <pc:chgData name="Koolo" userId="b15b7fe8a849919f" providerId="LiveId" clId="{9AC456A9-4521-426C-B152-BA059B6865FA}" dt="2022-11-09T01:39:12.501" v="18" actId="20577"/>
        <pc:sldMkLst>
          <pc:docMk/>
          <pc:sldMk cId="4125654748" sldId="266"/>
        </pc:sldMkLst>
        <pc:spChg chg="mod">
          <ac:chgData name="Koolo" userId="b15b7fe8a849919f" providerId="LiveId" clId="{9AC456A9-4521-426C-B152-BA059B6865FA}" dt="2022-11-09T01:39:12.501" v="18" actId="20577"/>
          <ac:spMkLst>
            <pc:docMk/>
            <pc:sldMk cId="4125654748" sldId="266"/>
            <ac:spMk id="2" creationId="{D7E2F1F5-1264-0C44-028C-026609D29466}"/>
          </ac:spMkLst>
        </pc:spChg>
      </pc:sldChg>
      <pc:sldChg chg="addSp delSp modSp mod">
        <pc:chgData name="Koolo" userId="b15b7fe8a849919f" providerId="LiveId" clId="{9AC456A9-4521-426C-B152-BA059B6865FA}" dt="2022-11-09T02:22:09.320" v="245" actId="20577"/>
        <pc:sldMkLst>
          <pc:docMk/>
          <pc:sldMk cId="846989633" sldId="267"/>
        </pc:sldMkLst>
        <pc:spChg chg="mod">
          <ac:chgData name="Koolo" userId="b15b7fe8a849919f" providerId="LiveId" clId="{9AC456A9-4521-426C-B152-BA059B6865FA}" dt="2022-11-09T01:39:40.214" v="37" actId="20577"/>
          <ac:spMkLst>
            <pc:docMk/>
            <pc:sldMk cId="846989633" sldId="267"/>
            <ac:spMk id="3" creationId="{6E7CD808-F1A7-BBE4-91BE-7E273D8C7AE8}"/>
          </ac:spMkLst>
        </pc:spChg>
        <pc:spChg chg="add mod">
          <ac:chgData name="Koolo" userId="b15b7fe8a849919f" providerId="LiveId" clId="{9AC456A9-4521-426C-B152-BA059B6865FA}" dt="2022-11-09T02:22:09.320" v="245" actId="20577"/>
          <ac:spMkLst>
            <pc:docMk/>
            <pc:sldMk cId="846989633" sldId="267"/>
            <ac:spMk id="4" creationId="{B75E09BA-3068-B4C7-0D58-6D54FAB6EF76}"/>
          </ac:spMkLst>
        </pc:spChg>
        <pc:picChg chg="add del mod">
          <ac:chgData name="Koolo" userId="b15b7fe8a849919f" providerId="LiveId" clId="{9AC456A9-4521-426C-B152-BA059B6865FA}" dt="2022-11-09T02:21:12.476" v="223" actId="478"/>
          <ac:picMkLst>
            <pc:docMk/>
            <pc:sldMk cId="846989633" sldId="267"/>
            <ac:picMk id="5" creationId="{6FFE72CC-1C02-E4B8-D01C-AC4DA7F7E2FC}"/>
          </ac:picMkLst>
        </pc:picChg>
        <pc:picChg chg="add del mod">
          <ac:chgData name="Koolo" userId="b15b7fe8a849919f" providerId="LiveId" clId="{9AC456A9-4521-426C-B152-BA059B6865FA}" dt="2022-11-09T02:21:14.001" v="224" actId="478"/>
          <ac:picMkLst>
            <pc:docMk/>
            <pc:sldMk cId="846989633" sldId="267"/>
            <ac:picMk id="6" creationId="{FAFC392D-1752-05F5-23CB-8035AA80A730}"/>
          </ac:picMkLst>
        </pc:picChg>
        <pc:picChg chg="add mod">
          <ac:chgData name="Koolo" userId="b15b7fe8a849919f" providerId="LiveId" clId="{9AC456A9-4521-426C-B152-BA059B6865FA}" dt="2022-11-09T02:21:26.060" v="229" actId="1076"/>
          <ac:picMkLst>
            <pc:docMk/>
            <pc:sldMk cId="846989633" sldId="267"/>
            <ac:picMk id="7" creationId="{91F6C912-A69C-1AFA-5801-F89FC3C3434D}"/>
          </ac:picMkLst>
        </pc:picChg>
      </pc:sldChg>
      <pc:sldChg chg="del">
        <pc:chgData name="Koolo" userId="b15b7fe8a849919f" providerId="LiveId" clId="{9AC456A9-4521-426C-B152-BA059B6865FA}" dt="2022-11-09T04:45:54.240" v="3502" actId="47"/>
        <pc:sldMkLst>
          <pc:docMk/>
          <pc:sldMk cId="45957169" sldId="275"/>
        </pc:sldMkLst>
      </pc:sldChg>
      <pc:sldChg chg="addSp delSp modSp mod">
        <pc:chgData name="Koolo" userId="b15b7fe8a849919f" providerId="LiveId" clId="{9AC456A9-4521-426C-B152-BA059B6865FA}" dt="2022-11-09T02:06:17.372" v="190" actId="1076"/>
        <pc:sldMkLst>
          <pc:docMk/>
          <pc:sldMk cId="2629629431" sldId="279"/>
        </pc:sldMkLst>
        <pc:spChg chg="add mod">
          <ac:chgData name="Koolo" userId="b15b7fe8a849919f" providerId="LiveId" clId="{9AC456A9-4521-426C-B152-BA059B6865FA}" dt="2022-11-09T02:06:17.372" v="190" actId="1076"/>
          <ac:spMkLst>
            <pc:docMk/>
            <pc:sldMk cId="2629629431" sldId="279"/>
            <ac:spMk id="5" creationId="{FCA123D1-94AE-011F-0A6D-09DEE48330A5}"/>
          </ac:spMkLst>
        </pc:spChg>
        <pc:graphicFrameChg chg="add del mod">
          <ac:chgData name="Koolo" userId="b15b7fe8a849919f" providerId="LiveId" clId="{9AC456A9-4521-426C-B152-BA059B6865FA}" dt="2022-11-09T02:02:50.851" v="174"/>
          <ac:graphicFrameMkLst>
            <pc:docMk/>
            <pc:sldMk cId="2629629431" sldId="279"/>
            <ac:graphicFrameMk id="2" creationId="{6161987E-2A0F-0F5C-1069-264A8F2426F6}"/>
          </ac:graphicFrameMkLst>
        </pc:graphicFrameChg>
        <pc:picChg chg="add mod">
          <ac:chgData name="Koolo" userId="b15b7fe8a849919f" providerId="LiveId" clId="{9AC456A9-4521-426C-B152-BA059B6865FA}" dt="2022-11-09T02:05:56.748" v="188" actId="14100"/>
          <ac:picMkLst>
            <pc:docMk/>
            <pc:sldMk cId="2629629431" sldId="279"/>
            <ac:picMk id="6" creationId="{70F00BD2-A6A4-B518-C2AA-CF2ADB17CF36}"/>
          </ac:picMkLst>
        </pc:picChg>
        <pc:picChg chg="add mod">
          <ac:chgData name="Koolo" userId="b15b7fe8a849919f" providerId="LiveId" clId="{9AC456A9-4521-426C-B152-BA059B6865FA}" dt="2022-11-09T02:05:46.218" v="185" actId="14100"/>
          <ac:picMkLst>
            <pc:docMk/>
            <pc:sldMk cId="2629629431" sldId="279"/>
            <ac:picMk id="7" creationId="{4E3784E3-C18D-9E57-8847-813CC8CAF7C0}"/>
          </ac:picMkLst>
        </pc:picChg>
      </pc:sldChg>
      <pc:sldChg chg="addSp modSp mod">
        <pc:chgData name="Koolo" userId="b15b7fe8a849919f" providerId="LiveId" clId="{9AC456A9-4521-426C-B152-BA059B6865FA}" dt="2022-11-09T02:06:24.991" v="192" actId="404"/>
        <pc:sldMkLst>
          <pc:docMk/>
          <pc:sldMk cId="2878758630" sldId="280"/>
        </pc:sldMkLst>
        <pc:spChg chg="add mod">
          <ac:chgData name="Koolo" userId="b15b7fe8a849919f" providerId="LiveId" clId="{9AC456A9-4521-426C-B152-BA059B6865FA}" dt="2022-11-09T02:06:24.991" v="192" actId="404"/>
          <ac:spMkLst>
            <pc:docMk/>
            <pc:sldMk cId="2878758630" sldId="280"/>
            <ac:spMk id="5" creationId="{AE188737-2B7C-82BD-5A54-3747F43F0A75}"/>
          </ac:spMkLst>
        </pc:spChg>
        <pc:picChg chg="add mod">
          <ac:chgData name="Koolo" userId="b15b7fe8a849919f" providerId="LiveId" clId="{9AC456A9-4521-426C-B152-BA059B6865FA}" dt="2022-11-09T01:56:34.418" v="131" actId="1076"/>
          <ac:picMkLst>
            <pc:docMk/>
            <pc:sldMk cId="2878758630" sldId="280"/>
            <ac:picMk id="2" creationId="{479E6080-E5CE-9465-ACF1-EEA69C07BE00}"/>
          </ac:picMkLst>
        </pc:picChg>
        <pc:picChg chg="add mod">
          <ac:chgData name="Koolo" userId="b15b7fe8a849919f" providerId="LiveId" clId="{9AC456A9-4521-426C-B152-BA059B6865FA}" dt="2022-11-09T02:00:43.748" v="171" actId="1076"/>
          <ac:picMkLst>
            <pc:docMk/>
            <pc:sldMk cId="2878758630" sldId="280"/>
            <ac:picMk id="6" creationId="{F86DCA3B-E2A0-ED2F-4B8F-F0D83F61C379}"/>
          </ac:picMkLst>
        </pc:picChg>
        <pc:cxnChg chg="mod">
          <ac:chgData name="Koolo" userId="b15b7fe8a849919f" providerId="LiveId" clId="{9AC456A9-4521-426C-B152-BA059B6865FA}" dt="2022-11-09T01:58:31.626" v="150" actId="1076"/>
          <ac:cxnSpMkLst>
            <pc:docMk/>
            <pc:sldMk cId="2878758630" sldId="280"/>
            <ac:cxnSpMk id="13" creationId="{17906CA8-5451-CE17-AB75-6F6B324C0316}"/>
          </ac:cxnSpMkLst>
        </pc:cxnChg>
      </pc:sldChg>
      <pc:sldChg chg="addSp modSp mod">
        <pc:chgData name="Koolo" userId="b15b7fe8a849919f" providerId="LiveId" clId="{9AC456A9-4521-426C-B152-BA059B6865FA}" dt="2022-11-09T01:53:40.997" v="128" actId="1076"/>
        <pc:sldMkLst>
          <pc:docMk/>
          <pc:sldMk cId="3734764291" sldId="281"/>
        </pc:sldMkLst>
        <pc:spChg chg="add mod">
          <ac:chgData name="Koolo" userId="b15b7fe8a849919f" providerId="LiveId" clId="{9AC456A9-4521-426C-B152-BA059B6865FA}" dt="2022-11-09T01:53:40.997" v="128" actId="1076"/>
          <ac:spMkLst>
            <pc:docMk/>
            <pc:sldMk cId="3734764291" sldId="281"/>
            <ac:spMk id="5" creationId="{82452BE2-F46D-2828-89F6-C937F219CD01}"/>
          </ac:spMkLst>
        </pc:spChg>
        <pc:picChg chg="add mod modCrop">
          <ac:chgData name="Koolo" userId="b15b7fe8a849919f" providerId="LiveId" clId="{9AC456A9-4521-426C-B152-BA059B6865FA}" dt="2022-11-09T01:53:06.795" v="124" actId="1076"/>
          <ac:picMkLst>
            <pc:docMk/>
            <pc:sldMk cId="3734764291" sldId="281"/>
            <ac:picMk id="2" creationId="{91EB91BC-2300-0D6E-3445-5C809F117FFF}"/>
          </ac:picMkLst>
        </pc:picChg>
        <pc:picChg chg="add mod">
          <ac:chgData name="Koolo" userId="b15b7fe8a849919f" providerId="LiveId" clId="{9AC456A9-4521-426C-B152-BA059B6865FA}" dt="2022-11-09T01:53:37.485" v="127" actId="1076"/>
          <ac:picMkLst>
            <pc:docMk/>
            <pc:sldMk cId="3734764291" sldId="281"/>
            <ac:picMk id="1026" creationId="{BFD4016A-22B6-22B8-4FDE-05E05F23B167}"/>
          </ac:picMkLst>
        </pc:picChg>
      </pc:sldChg>
      <pc:sldChg chg="addSp modSp mod">
        <pc:chgData name="Koolo" userId="b15b7fe8a849919f" providerId="LiveId" clId="{9AC456A9-4521-426C-B152-BA059B6865FA}" dt="2022-11-09T01:43:47.617" v="48" actId="1076"/>
        <pc:sldMkLst>
          <pc:docMk/>
          <pc:sldMk cId="1321942569" sldId="282"/>
        </pc:sldMkLst>
        <pc:picChg chg="add mod">
          <ac:chgData name="Koolo" userId="b15b7fe8a849919f" providerId="LiveId" clId="{9AC456A9-4521-426C-B152-BA059B6865FA}" dt="2022-11-09T01:42:18.268" v="39" actId="1076"/>
          <ac:picMkLst>
            <pc:docMk/>
            <pc:sldMk cId="1321942569" sldId="282"/>
            <ac:picMk id="2" creationId="{C8D92867-4597-AADF-D0EF-FBC41FBEB5C8}"/>
          </ac:picMkLst>
        </pc:picChg>
        <pc:picChg chg="add mod">
          <ac:chgData name="Koolo" userId="b15b7fe8a849919f" providerId="LiveId" clId="{9AC456A9-4521-426C-B152-BA059B6865FA}" dt="2022-11-09T01:42:44.955" v="42" actId="1076"/>
          <ac:picMkLst>
            <pc:docMk/>
            <pc:sldMk cId="1321942569" sldId="282"/>
            <ac:picMk id="4" creationId="{4CAB4E23-7CBB-9E3D-6A98-BBE7C7696746}"/>
          </ac:picMkLst>
        </pc:picChg>
        <pc:picChg chg="add mod">
          <ac:chgData name="Koolo" userId="b15b7fe8a849919f" providerId="LiveId" clId="{9AC456A9-4521-426C-B152-BA059B6865FA}" dt="2022-11-09T01:43:47.617" v="48" actId="1076"/>
          <ac:picMkLst>
            <pc:docMk/>
            <pc:sldMk cId="1321942569" sldId="282"/>
            <ac:picMk id="5" creationId="{4C94CF17-F660-B76A-7A99-29D7E1937B0F}"/>
          </ac:picMkLst>
        </pc:picChg>
      </pc:sldChg>
      <pc:sldChg chg="modSp mod">
        <pc:chgData name="Koolo" userId="b15b7fe8a849919f" providerId="LiveId" clId="{9AC456A9-4521-426C-B152-BA059B6865FA}" dt="2022-11-09T01:59:02.465" v="154" actId="1036"/>
        <pc:sldMkLst>
          <pc:docMk/>
          <pc:sldMk cId="2890622342" sldId="289"/>
        </pc:sldMkLst>
        <pc:picChg chg="mod">
          <ac:chgData name="Koolo" userId="b15b7fe8a849919f" providerId="LiveId" clId="{9AC456A9-4521-426C-B152-BA059B6865FA}" dt="2022-11-09T01:59:02.465" v="154" actId="1036"/>
          <ac:picMkLst>
            <pc:docMk/>
            <pc:sldMk cId="2890622342" sldId="289"/>
            <ac:picMk id="6" creationId="{5D50D0A4-D74D-3418-7404-9B288EE7C373}"/>
          </ac:picMkLst>
        </pc:picChg>
      </pc:sldChg>
      <pc:sldChg chg="addSp delSp modSp add mod modAnim">
        <pc:chgData name="Koolo" userId="b15b7fe8a849919f" providerId="LiveId" clId="{9AC456A9-4521-426C-B152-BA059B6865FA}" dt="2022-11-09T04:52:20.094" v="3681" actId="20577"/>
        <pc:sldMkLst>
          <pc:docMk/>
          <pc:sldMk cId="346961553" sldId="294"/>
        </pc:sldMkLst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2" creationId="{6C7D353D-AF11-6CE2-CD60-236A40D93C4B}"/>
          </ac:spMkLst>
        </pc:spChg>
        <pc:spChg chg="mod">
          <ac:chgData name="Koolo" userId="b15b7fe8a849919f" providerId="LiveId" clId="{9AC456A9-4521-426C-B152-BA059B6865FA}" dt="2022-11-09T04:52:20.094" v="3681" actId="20577"/>
          <ac:spMkLst>
            <pc:docMk/>
            <pc:sldMk cId="346961553" sldId="294"/>
            <ac:spMk id="3" creationId="{6E7CD808-F1A7-BBE4-91BE-7E273D8C7AE8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4" creationId="{DDB7CA87-38DA-5E2D-9790-DD4A31423DDD}"/>
          </ac:spMkLst>
        </pc:spChg>
        <pc:spChg chg="add mod">
          <ac:chgData name="Koolo" userId="b15b7fe8a849919f" providerId="LiveId" clId="{9AC456A9-4521-426C-B152-BA059B6865FA}" dt="2022-11-09T04:50:04.164" v="3610" actId="1076"/>
          <ac:spMkLst>
            <pc:docMk/>
            <pc:sldMk cId="346961553" sldId="294"/>
            <ac:spMk id="7" creationId="{76598812-DE58-4C89-D3D7-588979B6FD0D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8" creationId="{21B68F29-2D67-6033-34AE-0CED4D4A160C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10" creationId="{3C0537D1-CFB7-F7DB-C1C4-67E74286F5BC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11" creationId="{FDE628D6-5E61-B221-45FB-1A570B522E2E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12" creationId="{5049F7F0-FB32-CEA8-DC1A-BA27BFEBBC8E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15" creationId="{6744E394-930A-F25E-6172-C8F8952A106E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17" creationId="{86364E4F-80E1-B39E-85B0-701C1B1DD5A2}"/>
          </ac:spMkLst>
        </pc:spChg>
        <pc:spChg chg="add mod">
          <ac:chgData name="Koolo" userId="b15b7fe8a849919f" providerId="LiveId" clId="{9AC456A9-4521-426C-B152-BA059B6865FA}" dt="2022-11-09T04:50:04.164" v="3610" actId="1076"/>
          <ac:spMkLst>
            <pc:docMk/>
            <pc:sldMk cId="346961553" sldId="294"/>
            <ac:spMk id="18" creationId="{E9F3823C-16A6-1CD2-34D3-60E1D7BDF721}"/>
          </ac:spMkLst>
        </pc:spChg>
        <pc:spChg chg="del">
          <ac:chgData name="Koolo" userId="b15b7fe8a849919f" providerId="LiveId" clId="{9AC456A9-4521-426C-B152-BA059B6865FA}" dt="2022-11-09T04:48:38.046" v="3608" actId="478"/>
          <ac:spMkLst>
            <pc:docMk/>
            <pc:sldMk cId="346961553" sldId="294"/>
            <ac:spMk id="20" creationId="{9A81825C-5643-FFBC-7011-479E911C9010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21" creationId="{E94747B4-D46B-DB6A-9AD9-B55F13FC2323}"/>
          </ac:spMkLst>
        </pc:spChg>
        <pc:spChg chg="add mod">
          <ac:chgData name="Koolo" userId="b15b7fe8a849919f" providerId="LiveId" clId="{9AC456A9-4521-426C-B152-BA059B6865FA}" dt="2022-11-09T04:50:04.164" v="3610" actId="1076"/>
          <ac:spMkLst>
            <pc:docMk/>
            <pc:sldMk cId="346961553" sldId="294"/>
            <ac:spMk id="23" creationId="{A62816E8-CC4E-7B8D-F490-F84BA6BEC70D}"/>
          </ac:spMkLst>
        </pc:spChg>
        <pc:spChg chg="add mod">
          <ac:chgData name="Koolo" userId="b15b7fe8a849919f" providerId="LiveId" clId="{9AC456A9-4521-426C-B152-BA059B6865FA}" dt="2022-11-09T04:50:04.164" v="3610" actId="1076"/>
          <ac:spMkLst>
            <pc:docMk/>
            <pc:sldMk cId="346961553" sldId="294"/>
            <ac:spMk id="24" creationId="{32F62F9A-0742-7D04-3DC2-68DA482E8F5A}"/>
          </ac:spMkLst>
        </pc:spChg>
        <pc:spChg chg="add mod">
          <ac:chgData name="Koolo" userId="b15b7fe8a849919f" providerId="LiveId" clId="{9AC456A9-4521-426C-B152-BA059B6865FA}" dt="2022-11-09T04:50:04.164" v="3610" actId="1076"/>
          <ac:spMkLst>
            <pc:docMk/>
            <pc:sldMk cId="346961553" sldId="294"/>
            <ac:spMk id="25" creationId="{1A7FB40D-8201-A38B-5A4E-4A76B632A623}"/>
          </ac:spMkLst>
        </pc:spChg>
        <pc:spChg chg="add mod">
          <ac:chgData name="Koolo" userId="b15b7fe8a849919f" providerId="LiveId" clId="{9AC456A9-4521-426C-B152-BA059B6865FA}" dt="2022-11-09T04:50:04.164" v="3610" actId="1076"/>
          <ac:spMkLst>
            <pc:docMk/>
            <pc:sldMk cId="346961553" sldId="294"/>
            <ac:spMk id="26" creationId="{DD7ECB80-BDD5-6285-E928-8D5DD7940317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27" creationId="{082A97D7-E7B7-AC72-7A07-76FF39772AD1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37" creationId="{9238AE4A-C263-EDAE-D95E-B5060A182F27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38" creationId="{9D6F5AF7-E883-2F05-86FB-B97DB003BA38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40" creationId="{2E14FA15-F786-DCDD-22FB-99BCFF101285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42" creationId="{001B9B6D-DB5A-E8E3-423B-ACFEF76FC1F1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45" creationId="{6E9B1FD1-B091-BDAB-DEFF-2A632C3F4BEC}"/>
          </ac:spMkLst>
        </pc:spChg>
        <pc:spChg chg="del">
          <ac:chgData name="Koolo" userId="b15b7fe8a849919f" providerId="LiveId" clId="{9AC456A9-4521-426C-B152-BA059B6865FA}" dt="2022-11-09T04:48:36.511" v="3607" actId="478"/>
          <ac:spMkLst>
            <pc:docMk/>
            <pc:sldMk cId="346961553" sldId="294"/>
            <ac:spMk id="51" creationId="{EFF3B5EF-E832-9A03-DE7E-FD623E949C4C}"/>
          </ac:spMkLst>
        </pc:spChg>
        <pc:picChg chg="add mod">
          <ac:chgData name="Koolo" userId="b15b7fe8a849919f" providerId="LiveId" clId="{9AC456A9-4521-426C-B152-BA059B6865FA}" dt="2022-11-09T04:50:04.164" v="3610" actId="1076"/>
          <ac:picMkLst>
            <pc:docMk/>
            <pc:sldMk cId="346961553" sldId="294"/>
            <ac:picMk id="5" creationId="{5143928F-C5DE-D0D4-7BB2-31DD92F46A29}"/>
          </ac:picMkLst>
        </pc:picChg>
        <pc:picChg chg="add mod">
          <ac:chgData name="Koolo" userId="b15b7fe8a849919f" providerId="LiveId" clId="{9AC456A9-4521-426C-B152-BA059B6865FA}" dt="2022-11-09T04:50:04.164" v="3610" actId="1076"/>
          <ac:picMkLst>
            <pc:docMk/>
            <pc:sldMk cId="346961553" sldId="294"/>
            <ac:picMk id="28" creationId="{964A5B6A-DAD6-6038-67CC-261BF8847595}"/>
          </ac:picMkLst>
        </pc:picChg>
        <pc:picChg chg="add mod">
          <ac:chgData name="Koolo" userId="b15b7fe8a849919f" providerId="LiveId" clId="{9AC456A9-4521-426C-B152-BA059B6865FA}" dt="2022-11-09T04:50:04.164" v="3610" actId="1076"/>
          <ac:picMkLst>
            <pc:docMk/>
            <pc:sldMk cId="346961553" sldId="294"/>
            <ac:picMk id="29" creationId="{1C560133-CF75-36DE-3963-D47CC4905693}"/>
          </ac:picMkLst>
        </pc:picChg>
        <pc:picChg chg="add mod">
          <ac:chgData name="Koolo" userId="b15b7fe8a849919f" providerId="LiveId" clId="{9AC456A9-4521-426C-B152-BA059B6865FA}" dt="2022-11-09T04:50:04.164" v="3610" actId="1076"/>
          <ac:picMkLst>
            <pc:docMk/>
            <pc:sldMk cId="346961553" sldId="294"/>
            <ac:picMk id="30" creationId="{9CB20C78-16A2-348D-BC93-516CE13596FF}"/>
          </ac:picMkLst>
        </pc:picChg>
        <pc:picChg chg="add mod">
          <ac:chgData name="Koolo" userId="b15b7fe8a849919f" providerId="LiveId" clId="{9AC456A9-4521-426C-B152-BA059B6865FA}" dt="2022-11-09T04:50:04.164" v="3610" actId="1076"/>
          <ac:picMkLst>
            <pc:docMk/>
            <pc:sldMk cId="346961553" sldId="294"/>
            <ac:picMk id="32" creationId="{9979ABC4-9EC3-B917-09C0-A795E0A6D7E0}"/>
          </ac:picMkLst>
        </pc:picChg>
        <pc:picChg chg="add mod">
          <ac:chgData name="Koolo" userId="b15b7fe8a849919f" providerId="LiveId" clId="{9AC456A9-4521-426C-B152-BA059B6865FA}" dt="2022-11-09T04:50:04.164" v="3610" actId="1076"/>
          <ac:picMkLst>
            <pc:docMk/>
            <pc:sldMk cId="346961553" sldId="294"/>
            <ac:picMk id="33" creationId="{C8624165-B259-581B-3235-1198635C4A47}"/>
          </ac:picMkLst>
        </pc:picChg>
        <pc:picChg chg="add mod">
          <ac:chgData name="Koolo" userId="b15b7fe8a849919f" providerId="LiveId" clId="{9AC456A9-4521-426C-B152-BA059B6865FA}" dt="2022-11-09T04:50:04.164" v="3610" actId="1076"/>
          <ac:picMkLst>
            <pc:docMk/>
            <pc:sldMk cId="346961553" sldId="294"/>
            <ac:picMk id="34" creationId="{101D41A7-0144-F146-C09E-250AA5EF3E5F}"/>
          </ac:picMkLst>
        </pc:picChg>
        <pc:cxnChg chg="del mod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6" creationId="{BF3957C5-45EC-F78A-BDF1-72B316B2E7B4}"/>
          </ac:cxnSpMkLst>
        </pc:cxnChg>
        <pc:cxnChg chg="del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9" creationId="{F9AE44F2-DA73-6614-2619-4BD07FF374B2}"/>
          </ac:cxnSpMkLst>
        </pc:cxnChg>
        <pc:cxnChg chg="del mod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14" creationId="{C272511A-AFF8-C0AE-CD7F-3AB7E03BF86E}"/>
          </ac:cxnSpMkLst>
        </pc:cxnChg>
        <pc:cxnChg chg="del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16" creationId="{50577004-5F79-FF06-A91A-F58C248DE122}"/>
          </ac:cxnSpMkLst>
        </pc:cxnChg>
        <pc:cxnChg chg="del mod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19" creationId="{EAE3A528-2D16-950B-A2DC-995E339038FC}"/>
          </ac:cxnSpMkLst>
        </pc:cxnChg>
        <pc:cxnChg chg="del mod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22" creationId="{690A1C39-6CC3-38F9-DE23-FE55F8E0BBD6}"/>
          </ac:cxnSpMkLst>
        </pc:cxnChg>
        <pc:cxnChg chg="del mod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31" creationId="{F7DD6F00-EF31-EDEE-6294-0B7940677B6C}"/>
          </ac:cxnSpMkLst>
        </pc:cxnChg>
        <pc:cxnChg chg="del mod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39" creationId="{10EF5115-B8A3-CB62-7148-894B41515152}"/>
          </ac:cxnSpMkLst>
        </pc:cxnChg>
        <pc:cxnChg chg="del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41" creationId="{1E9465CD-B899-13F9-0A37-49370039A8B6}"/>
          </ac:cxnSpMkLst>
        </pc:cxnChg>
        <pc:cxnChg chg="del mod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43" creationId="{2683D1AB-7547-ABDC-FEAE-0F925469BDBF}"/>
          </ac:cxnSpMkLst>
        </pc:cxnChg>
        <pc:cxnChg chg="del mod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48" creationId="{9C901047-D5E8-4815-3F42-3EA3CE8965B3}"/>
          </ac:cxnSpMkLst>
        </pc:cxnChg>
        <pc:cxnChg chg="del mod">
          <ac:chgData name="Koolo" userId="b15b7fe8a849919f" providerId="LiveId" clId="{9AC456A9-4521-426C-B152-BA059B6865FA}" dt="2022-11-09T04:48:36.511" v="3607" actId="478"/>
          <ac:cxnSpMkLst>
            <pc:docMk/>
            <pc:sldMk cId="346961553" sldId="294"/>
            <ac:cxnSpMk id="55" creationId="{E81B5069-7D1B-6764-F124-378D317FB968}"/>
          </ac:cxnSpMkLst>
        </pc:cxnChg>
      </pc:sldChg>
      <pc:sldChg chg="addSp delSp modSp add mod delAnim modAnim">
        <pc:chgData name="Koolo" userId="b15b7fe8a849919f" providerId="LiveId" clId="{9AC456A9-4521-426C-B152-BA059B6865FA}" dt="2022-11-09T04:52:29.657" v="3704" actId="20577"/>
        <pc:sldMkLst>
          <pc:docMk/>
          <pc:sldMk cId="827651359" sldId="295"/>
        </pc:sldMkLst>
        <pc:spChg chg="add mod">
          <ac:chgData name="Koolo" userId="b15b7fe8a849919f" providerId="LiveId" clId="{9AC456A9-4521-426C-B152-BA059B6865FA}" dt="2022-11-09T04:51:00.629" v="3619" actId="1076"/>
          <ac:spMkLst>
            <pc:docMk/>
            <pc:sldMk cId="827651359" sldId="295"/>
            <ac:spMk id="2" creationId="{6511AD2A-22CC-6362-A840-D946962D74B8}"/>
          </ac:spMkLst>
        </pc:spChg>
        <pc:spChg chg="mod">
          <ac:chgData name="Koolo" userId="b15b7fe8a849919f" providerId="LiveId" clId="{9AC456A9-4521-426C-B152-BA059B6865FA}" dt="2022-11-09T04:52:29.657" v="3704" actId="20577"/>
          <ac:spMkLst>
            <pc:docMk/>
            <pc:sldMk cId="827651359" sldId="295"/>
            <ac:spMk id="3" creationId="{6E7CD808-F1A7-BBE4-91BE-7E273D8C7AE8}"/>
          </ac:spMkLst>
        </pc:spChg>
        <pc:spChg chg="add mod">
          <ac:chgData name="Koolo" userId="b15b7fe8a849919f" providerId="LiveId" clId="{9AC456A9-4521-426C-B152-BA059B6865FA}" dt="2022-11-09T04:51:00.629" v="3619" actId="1076"/>
          <ac:spMkLst>
            <pc:docMk/>
            <pc:sldMk cId="827651359" sldId="295"/>
            <ac:spMk id="4" creationId="{9DFF9199-4377-56C2-A3FB-60F7ED65D800}"/>
          </ac:spMkLst>
        </pc:spChg>
        <pc:spChg chg="add mod">
          <ac:chgData name="Koolo" userId="b15b7fe8a849919f" providerId="LiveId" clId="{9AC456A9-4521-426C-B152-BA059B6865FA}" dt="2022-11-09T04:51:00.629" v="3619" actId="1076"/>
          <ac:spMkLst>
            <pc:docMk/>
            <pc:sldMk cId="827651359" sldId="295"/>
            <ac:spMk id="6" creationId="{7A4D6115-ACA7-A494-D759-6442ECB61509}"/>
          </ac:spMkLst>
        </pc:spChg>
        <pc:spChg chg="del">
          <ac:chgData name="Koolo" userId="b15b7fe8a849919f" providerId="LiveId" clId="{9AC456A9-4521-426C-B152-BA059B6865FA}" dt="2022-11-09T04:50:46.911" v="3617" actId="478"/>
          <ac:spMkLst>
            <pc:docMk/>
            <pc:sldMk cId="827651359" sldId="295"/>
            <ac:spMk id="7" creationId="{76598812-DE58-4C89-D3D7-588979B6FD0D}"/>
          </ac:spMkLst>
        </pc:spChg>
        <pc:spChg chg="add mod">
          <ac:chgData name="Koolo" userId="b15b7fe8a849919f" providerId="LiveId" clId="{9AC456A9-4521-426C-B152-BA059B6865FA}" dt="2022-11-09T04:51:00.629" v="3619" actId="1076"/>
          <ac:spMkLst>
            <pc:docMk/>
            <pc:sldMk cId="827651359" sldId="295"/>
            <ac:spMk id="12" creationId="{4A639431-CA99-CD8D-ABFC-9AEB80BA520A}"/>
          </ac:spMkLst>
        </pc:spChg>
        <pc:spChg chg="add mod">
          <ac:chgData name="Koolo" userId="b15b7fe8a849919f" providerId="LiveId" clId="{9AC456A9-4521-426C-B152-BA059B6865FA}" dt="2022-11-09T04:51:00.629" v="3619" actId="1076"/>
          <ac:spMkLst>
            <pc:docMk/>
            <pc:sldMk cId="827651359" sldId="295"/>
            <ac:spMk id="14" creationId="{333BB493-0BBC-ADAC-069D-04614E86964E}"/>
          </ac:spMkLst>
        </pc:spChg>
        <pc:spChg chg="del">
          <ac:chgData name="Koolo" userId="b15b7fe8a849919f" providerId="LiveId" clId="{9AC456A9-4521-426C-B152-BA059B6865FA}" dt="2022-11-09T04:50:46.911" v="3617" actId="478"/>
          <ac:spMkLst>
            <pc:docMk/>
            <pc:sldMk cId="827651359" sldId="295"/>
            <ac:spMk id="18" creationId="{E9F3823C-16A6-1CD2-34D3-60E1D7BDF721}"/>
          </ac:spMkLst>
        </pc:spChg>
        <pc:spChg chg="del">
          <ac:chgData name="Koolo" userId="b15b7fe8a849919f" providerId="LiveId" clId="{9AC456A9-4521-426C-B152-BA059B6865FA}" dt="2022-11-09T04:50:46.911" v="3617" actId="478"/>
          <ac:spMkLst>
            <pc:docMk/>
            <pc:sldMk cId="827651359" sldId="295"/>
            <ac:spMk id="23" creationId="{A62816E8-CC4E-7B8D-F490-F84BA6BEC70D}"/>
          </ac:spMkLst>
        </pc:spChg>
        <pc:spChg chg="del">
          <ac:chgData name="Koolo" userId="b15b7fe8a849919f" providerId="LiveId" clId="{9AC456A9-4521-426C-B152-BA059B6865FA}" dt="2022-11-09T04:50:46.911" v="3617" actId="478"/>
          <ac:spMkLst>
            <pc:docMk/>
            <pc:sldMk cId="827651359" sldId="295"/>
            <ac:spMk id="24" creationId="{32F62F9A-0742-7D04-3DC2-68DA482E8F5A}"/>
          </ac:spMkLst>
        </pc:spChg>
        <pc:spChg chg="del">
          <ac:chgData name="Koolo" userId="b15b7fe8a849919f" providerId="LiveId" clId="{9AC456A9-4521-426C-B152-BA059B6865FA}" dt="2022-11-09T04:50:46.911" v="3617" actId="478"/>
          <ac:spMkLst>
            <pc:docMk/>
            <pc:sldMk cId="827651359" sldId="295"/>
            <ac:spMk id="25" creationId="{1A7FB40D-8201-A38B-5A4E-4A76B632A623}"/>
          </ac:spMkLst>
        </pc:spChg>
        <pc:spChg chg="del">
          <ac:chgData name="Koolo" userId="b15b7fe8a849919f" providerId="LiveId" clId="{9AC456A9-4521-426C-B152-BA059B6865FA}" dt="2022-11-09T04:50:46.911" v="3617" actId="478"/>
          <ac:spMkLst>
            <pc:docMk/>
            <pc:sldMk cId="827651359" sldId="295"/>
            <ac:spMk id="26" creationId="{DD7ECB80-BDD5-6285-E928-8D5DD7940317}"/>
          </ac:spMkLst>
        </pc:spChg>
        <pc:picChg chg="del">
          <ac:chgData name="Koolo" userId="b15b7fe8a849919f" providerId="LiveId" clId="{9AC456A9-4521-426C-B152-BA059B6865FA}" dt="2022-11-09T04:50:46.911" v="3617" actId="478"/>
          <ac:picMkLst>
            <pc:docMk/>
            <pc:sldMk cId="827651359" sldId="295"/>
            <ac:picMk id="5" creationId="{5143928F-C5DE-D0D4-7BB2-31DD92F46A29}"/>
          </ac:picMkLst>
        </pc:picChg>
        <pc:picChg chg="add mod">
          <ac:chgData name="Koolo" userId="b15b7fe8a849919f" providerId="LiveId" clId="{9AC456A9-4521-426C-B152-BA059B6865FA}" dt="2022-11-09T04:51:00.629" v="3619" actId="1076"/>
          <ac:picMkLst>
            <pc:docMk/>
            <pc:sldMk cId="827651359" sldId="295"/>
            <ac:picMk id="8" creationId="{97044725-65DC-E3C6-0CB8-F5580CE67F4E}"/>
          </ac:picMkLst>
        </pc:picChg>
        <pc:picChg chg="add mod">
          <ac:chgData name="Koolo" userId="b15b7fe8a849919f" providerId="LiveId" clId="{9AC456A9-4521-426C-B152-BA059B6865FA}" dt="2022-11-09T04:51:08.092" v="3620" actId="1076"/>
          <ac:picMkLst>
            <pc:docMk/>
            <pc:sldMk cId="827651359" sldId="295"/>
            <ac:picMk id="9" creationId="{E7A14BB9-F709-3B24-AA1D-5D4718C9C0F7}"/>
          </ac:picMkLst>
        </pc:picChg>
        <pc:picChg chg="add mod">
          <ac:chgData name="Koolo" userId="b15b7fe8a849919f" providerId="LiveId" clId="{9AC456A9-4521-426C-B152-BA059B6865FA}" dt="2022-11-09T04:51:08.092" v="3620" actId="1076"/>
          <ac:picMkLst>
            <pc:docMk/>
            <pc:sldMk cId="827651359" sldId="295"/>
            <ac:picMk id="10" creationId="{A8D605C0-66C7-E4A8-FB90-62A25BD170BA}"/>
          </ac:picMkLst>
        </pc:picChg>
        <pc:picChg chg="add mod">
          <ac:chgData name="Koolo" userId="b15b7fe8a849919f" providerId="LiveId" clId="{9AC456A9-4521-426C-B152-BA059B6865FA}" dt="2022-11-09T04:51:08.092" v="3620" actId="1076"/>
          <ac:picMkLst>
            <pc:docMk/>
            <pc:sldMk cId="827651359" sldId="295"/>
            <ac:picMk id="11" creationId="{7F5D6009-20AF-1B73-052A-3EDE4B7F2295}"/>
          </ac:picMkLst>
        </pc:picChg>
        <pc:picChg chg="add mod">
          <ac:chgData name="Koolo" userId="b15b7fe8a849919f" providerId="LiveId" clId="{9AC456A9-4521-426C-B152-BA059B6865FA}" dt="2022-11-09T04:51:00.629" v="3619" actId="1076"/>
          <ac:picMkLst>
            <pc:docMk/>
            <pc:sldMk cId="827651359" sldId="295"/>
            <ac:picMk id="15" creationId="{8BFE6A3D-DBF5-1C3F-D7B3-10F99DCA0A4A}"/>
          </ac:picMkLst>
        </pc:picChg>
        <pc:picChg chg="add mod">
          <ac:chgData name="Koolo" userId="b15b7fe8a849919f" providerId="LiveId" clId="{9AC456A9-4521-426C-B152-BA059B6865FA}" dt="2022-11-09T04:51:00.629" v="3619" actId="1076"/>
          <ac:picMkLst>
            <pc:docMk/>
            <pc:sldMk cId="827651359" sldId="295"/>
            <ac:picMk id="16" creationId="{38643130-0262-37AD-6FBB-71462C69C044}"/>
          </ac:picMkLst>
        </pc:picChg>
        <pc:picChg chg="add mod">
          <ac:chgData name="Koolo" userId="b15b7fe8a849919f" providerId="LiveId" clId="{9AC456A9-4521-426C-B152-BA059B6865FA}" dt="2022-11-09T04:51:08.092" v="3620" actId="1076"/>
          <ac:picMkLst>
            <pc:docMk/>
            <pc:sldMk cId="827651359" sldId="295"/>
            <ac:picMk id="17" creationId="{A40D9D55-6B83-8706-52A7-CEC452D8D9D4}"/>
          </ac:picMkLst>
        </pc:picChg>
        <pc:picChg chg="add mod">
          <ac:chgData name="Koolo" userId="b15b7fe8a849919f" providerId="LiveId" clId="{9AC456A9-4521-426C-B152-BA059B6865FA}" dt="2022-11-09T04:51:08.092" v="3620" actId="1076"/>
          <ac:picMkLst>
            <pc:docMk/>
            <pc:sldMk cId="827651359" sldId="295"/>
            <ac:picMk id="19" creationId="{C2067593-B8B7-D583-5E7E-FD26BF29B8FF}"/>
          </ac:picMkLst>
        </pc:picChg>
        <pc:picChg chg="del">
          <ac:chgData name="Koolo" userId="b15b7fe8a849919f" providerId="LiveId" clId="{9AC456A9-4521-426C-B152-BA059B6865FA}" dt="2022-11-09T04:50:46.911" v="3617" actId="478"/>
          <ac:picMkLst>
            <pc:docMk/>
            <pc:sldMk cId="827651359" sldId="295"/>
            <ac:picMk id="28" creationId="{964A5B6A-DAD6-6038-67CC-261BF8847595}"/>
          </ac:picMkLst>
        </pc:picChg>
        <pc:picChg chg="del">
          <ac:chgData name="Koolo" userId="b15b7fe8a849919f" providerId="LiveId" clId="{9AC456A9-4521-426C-B152-BA059B6865FA}" dt="2022-11-09T04:50:46.911" v="3617" actId="478"/>
          <ac:picMkLst>
            <pc:docMk/>
            <pc:sldMk cId="827651359" sldId="295"/>
            <ac:picMk id="29" creationId="{1C560133-CF75-36DE-3963-D47CC4905693}"/>
          </ac:picMkLst>
        </pc:picChg>
        <pc:picChg chg="del">
          <ac:chgData name="Koolo" userId="b15b7fe8a849919f" providerId="LiveId" clId="{9AC456A9-4521-426C-B152-BA059B6865FA}" dt="2022-11-09T04:50:46.911" v="3617" actId="478"/>
          <ac:picMkLst>
            <pc:docMk/>
            <pc:sldMk cId="827651359" sldId="295"/>
            <ac:picMk id="30" creationId="{9CB20C78-16A2-348D-BC93-516CE13596FF}"/>
          </ac:picMkLst>
        </pc:picChg>
        <pc:picChg chg="del">
          <ac:chgData name="Koolo" userId="b15b7fe8a849919f" providerId="LiveId" clId="{9AC456A9-4521-426C-B152-BA059B6865FA}" dt="2022-11-09T04:50:46.911" v="3617" actId="478"/>
          <ac:picMkLst>
            <pc:docMk/>
            <pc:sldMk cId="827651359" sldId="295"/>
            <ac:picMk id="32" creationId="{9979ABC4-9EC3-B917-09C0-A795E0A6D7E0}"/>
          </ac:picMkLst>
        </pc:picChg>
        <pc:picChg chg="del">
          <ac:chgData name="Koolo" userId="b15b7fe8a849919f" providerId="LiveId" clId="{9AC456A9-4521-426C-B152-BA059B6865FA}" dt="2022-11-09T04:50:46.911" v="3617" actId="478"/>
          <ac:picMkLst>
            <pc:docMk/>
            <pc:sldMk cId="827651359" sldId="295"/>
            <ac:picMk id="33" creationId="{C8624165-B259-581B-3235-1198635C4A47}"/>
          </ac:picMkLst>
        </pc:picChg>
        <pc:picChg chg="del">
          <ac:chgData name="Koolo" userId="b15b7fe8a849919f" providerId="LiveId" clId="{9AC456A9-4521-426C-B152-BA059B6865FA}" dt="2022-11-09T04:50:46.911" v="3617" actId="478"/>
          <ac:picMkLst>
            <pc:docMk/>
            <pc:sldMk cId="827651359" sldId="295"/>
            <ac:picMk id="34" creationId="{101D41A7-0144-F146-C09E-250AA5EF3E5F}"/>
          </ac:picMkLst>
        </pc:picChg>
      </pc:sldChg>
      <pc:sldChg chg="add">
        <pc:chgData name="Koolo" userId="b15b7fe8a849919f" providerId="LiveId" clId="{9AC456A9-4521-426C-B152-BA059B6865FA}" dt="2022-11-09T04:50:27.804" v="3614"/>
        <pc:sldMkLst>
          <pc:docMk/>
          <pc:sldMk cId="487561848" sldId="296"/>
        </pc:sldMkLst>
      </pc:sldChg>
      <pc:sldChg chg="addSp delSp modSp add mod modAnim">
        <pc:chgData name="Koolo" userId="b15b7fe8a849919f" providerId="LiveId" clId="{9AC456A9-4521-426C-B152-BA059B6865FA}" dt="2022-11-09T04:51:40.816" v="3645"/>
        <pc:sldMkLst>
          <pc:docMk/>
          <pc:sldMk cId="674629195" sldId="297"/>
        </pc:sldMkLst>
        <pc:spChg chg="mod">
          <ac:chgData name="Koolo" userId="b15b7fe8a849919f" providerId="LiveId" clId="{9AC456A9-4521-426C-B152-BA059B6865FA}" dt="2022-11-09T04:51:30.446" v="3643" actId="20577"/>
          <ac:spMkLst>
            <pc:docMk/>
            <pc:sldMk cId="674629195" sldId="297"/>
            <ac:spMk id="3" creationId="{6E7CD808-F1A7-BBE4-91BE-7E273D8C7AE8}"/>
          </ac:spMkLst>
        </pc:spChg>
        <pc:spChg chg="del">
          <ac:chgData name="Koolo" userId="b15b7fe8a849919f" providerId="LiveId" clId="{9AC456A9-4521-426C-B152-BA059B6865FA}" dt="2022-11-09T04:51:33.737" v="3644" actId="478"/>
          <ac:spMkLst>
            <pc:docMk/>
            <pc:sldMk cId="674629195" sldId="297"/>
            <ac:spMk id="4" creationId="{BD465555-B4A6-B844-5817-E32F3DF13DA1}"/>
          </ac:spMkLst>
        </pc:spChg>
        <pc:spChg chg="del">
          <ac:chgData name="Koolo" userId="b15b7fe8a849919f" providerId="LiveId" clId="{9AC456A9-4521-426C-B152-BA059B6865FA}" dt="2022-11-09T04:51:33.737" v="3644" actId="478"/>
          <ac:spMkLst>
            <pc:docMk/>
            <pc:sldMk cId="674629195" sldId="297"/>
            <ac:spMk id="5" creationId="{C8358202-BBCE-5CD7-C276-5484BA092F22}"/>
          </ac:spMkLst>
        </pc:spChg>
        <pc:spChg chg="del">
          <ac:chgData name="Koolo" userId="b15b7fe8a849919f" providerId="LiveId" clId="{9AC456A9-4521-426C-B152-BA059B6865FA}" dt="2022-11-09T04:51:33.737" v="3644" actId="478"/>
          <ac:spMkLst>
            <pc:docMk/>
            <pc:sldMk cId="674629195" sldId="297"/>
            <ac:spMk id="6" creationId="{9C91B400-F128-B57B-F27B-30732C942283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7" creationId="{F5185FC9-5FDE-AC6C-F1E4-F15C28167EAD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8" creationId="{68A35463-D440-1D68-EBEA-F99A4353EFA4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9" creationId="{4929076E-5D2B-C6E4-352F-C02359AAC0B6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12" creationId="{CCB4AA5D-1EBC-C572-9A68-8B138C004289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14" creationId="{6F1C6AD7-2FE4-EC2B-F557-65DFFDF0CE4B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15" creationId="{FF493C2C-6896-36E9-B4D9-0384DF255778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16" creationId="{C4E14EF2-3398-404C-C5A1-75DA6AB22F73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19" creationId="{76402CE5-73B8-1AEF-0701-D22DAF4D9C25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20" creationId="{27E518F7-6D46-EEF6-CCAB-49FFD9892ACE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23" creationId="{C290FC95-8083-1760-4F15-E8811E3C9FA2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25" creationId="{5ACA7877-BFF9-E8CB-CA80-418D29CEBDBA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26" creationId="{BD869186-523A-96CA-5F8D-BA346CA27422}"/>
          </ac:spMkLst>
        </pc:spChg>
        <pc:spChg chg="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27" creationId="{F4EB212F-D3CD-72B0-B5DF-6EC294929B35}"/>
          </ac:spMkLst>
        </pc:spChg>
        <pc:spChg chg="add 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33" creationId="{1DEB38F5-A834-3C79-F55D-4937A7F93036}"/>
          </ac:spMkLst>
        </pc:spChg>
        <pc:spChg chg="add 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36" creationId="{D8A1C07D-BDB9-A1ED-EA96-98B89AA52BFC}"/>
          </ac:spMkLst>
        </pc:spChg>
        <pc:spChg chg="add 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37" creationId="{DAECB807-3D43-D103-35C2-72F8BC0926D3}"/>
          </ac:spMkLst>
        </pc:spChg>
        <pc:spChg chg="add 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41" creationId="{81488AF6-9734-71ED-1404-E04314FE1FC5}"/>
          </ac:spMkLst>
        </pc:spChg>
        <pc:spChg chg="add 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42" creationId="{E338397D-4D4B-9488-0D74-2FAD89FCD0B8}"/>
          </ac:spMkLst>
        </pc:spChg>
        <pc:spChg chg="add mod">
          <ac:chgData name="Koolo" userId="b15b7fe8a849919f" providerId="LiveId" clId="{9AC456A9-4521-426C-B152-BA059B6865FA}" dt="2022-11-09T04:51:40.816" v="3645"/>
          <ac:spMkLst>
            <pc:docMk/>
            <pc:sldMk cId="674629195" sldId="297"/>
            <ac:spMk id="43" creationId="{369DBD88-0AE8-8161-85B6-8F60959725BA}"/>
          </ac:spMkLst>
        </pc:spChg>
        <pc:grpChg chg="add mod">
          <ac:chgData name="Koolo" userId="b15b7fe8a849919f" providerId="LiveId" clId="{9AC456A9-4521-426C-B152-BA059B6865FA}" dt="2022-11-09T04:51:40.816" v="3645"/>
          <ac:grpSpMkLst>
            <pc:docMk/>
            <pc:sldMk cId="674629195" sldId="297"/>
            <ac:grpSpMk id="2" creationId="{7B317B43-F768-BF09-4528-BA162D897D8B}"/>
          </ac:grpSpMkLst>
        </pc:grpChg>
        <pc:grpChg chg="add mod">
          <ac:chgData name="Koolo" userId="b15b7fe8a849919f" providerId="LiveId" clId="{9AC456A9-4521-426C-B152-BA059B6865FA}" dt="2022-11-09T04:51:40.816" v="3645"/>
          <ac:grpSpMkLst>
            <pc:docMk/>
            <pc:sldMk cId="674629195" sldId="297"/>
            <ac:grpSpMk id="21" creationId="{CC34C851-2989-5E3D-4A31-724BECCAF01B}"/>
          </ac:grpSpMkLst>
        </pc:grpChg>
        <pc:cxnChg chg="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10" creationId="{FCD201B3-B38F-4357-25E8-99B43351A5D4}"/>
          </ac:cxnSpMkLst>
        </pc:cxnChg>
        <pc:cxnChg chg="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11" creationId="{2D015B38-76CA-729E-F543-F84264E802BF}"/>
          </ac:cxnSpMkLst>
        </pc:cxnChg>
        <pc:cxnChg chg="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17" creationId="{32F4F4FC-E17F-9117-77CE-55A5FEFADD54}"/>
          </ac:cxnSpMkLst>
        </pc:cxnChg>
        <pc:cxnChg chg="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18" creationId="{9CBFA4E7-02A9-68DA-6FE1-AA04C4639B49}"/>
          </ac:cxnSpMkLst>
        </pc:cxnChg>
        <pc:cxnChg chg="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22" creationId="{D10919AC-6470-1A78-5238-05F05CB637BD}"/>
          </ac:cxnSpMkLst>
        </pc:cxnChg>
        <pc:cxnChg chg="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24" creationId="{5758ED9B-39A8-6FAB-A8B8-862EA71358F8}"/>
          </ac:cxnSpMkLst>
        </pc:cxnChg>
        <pc:cxnChg chg="add 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28" creationId="{86067C15-356C-DA06-D722-E862C5D25336}"/>
          </ac:cxnSpMkLst>
        </pc:cxnChg>
        <pc:cxnChg chg="add 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29" creationId="{B745B262-86EB-A296-4917-3BF25D47BFE3}"/>
          </ac:cxnSpMkLst>
        </pc:cxnChg>
        <pc:cxnChg chg="add 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30" creationId="{1183E739-2B8C-9C87-731E-1A33D5C9BAE4}"/>
          </ac:cxnSpMkLst>
        </pc:cxnChg>
        <pc:cxnChg chg="add 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31" creationId="{216D27A6-3A2A-8F90-1783-198AB8C3869A}"/>
          </ac:cxnSpMkLst>
        </pc:cxnChg>
        <pc:cxnChg chg="add 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32" creationId="{E626A1DD-851E-C128-6EBC-C0E3758D1204}"/>
          </ac:cxnSpMkLst>
        </pc:cxnChg>
        <pc:cxnChg chg="add 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34" creationId="{04EC4925-8B2D-D0D5-B7DD-A2753B4E9F68}"/>
          </ac:cxnSpMkLst>
        </pc:cxnChg>
        <pc:cxnChg chg="add 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35" creationId="{C81479A6-F431-57DC-340F-DDE7317FEA6C}"/>
          </ac:cxnSpMkLst>
        </pc:cxnChg>
        <pc:cxnChg chg="add 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38" creationId="{5BB754E4-D831-D6C2-8758-DDC1E64587BA}"/>
          </ac:cxnSpMkLst>
        </pc:cxnChg>
        <pc:cxnChg chg="add 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39" creationId="{31FB0624-F296-7CE7-749A-B578DE732547}"/>
          </ac:cxnSpMkLst>
        </pc:cxnChg>
        <pc:cxnChg chg="add mod">
          <ac:chgData name="Koolo" userId="b15b7fe8a849919f" providerId="LiveId" clId="{9AC456A9-4521-426C-B152-BA059B6865FA}" dt="2022-11-09T04:51:40.816" v="3645"/>
          <ac:cxnSpMkLst>
            <pc:docMk/>
            <pc:sldMk cId="674629195" sldId="297"/>
            <ac:cxnSpMk id="40" creationId="{8DB62741-0836-9A54-B820-A49E4CF7E9E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CE7ED-1755-5F2A-C289-D6BF87BF6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CBF297-DB7C-DD75-A8D0-6D2F008DB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9ADCCF-89FC-21C2-B60D-B3DB7B88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6091A-987F-CCF7-B79A-D241C4693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7CF12F-EE5C-9B71-30EC-4A103916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3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3EC5D-A183-25EB-98BF-8D59F95B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45648D-8AD1-FFEE-980A-2BE847DFA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0B7F35-D7ED-C9F3-2510-51B6C639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AD334F-DD0D-459F-0450-EE6FE7AF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AF0BE5-0DE2-75A4-8392-FE67BF7B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2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85920C-F867-4BAC-38DE-3645E9A8D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81D245-27B7-0E05-3F5E-965968AD7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B412BB-1512-E321-BD04-846BFD4A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39368-AF9E-300C-0AC7-1C814EA7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AA2DE-B9AB-3AF4-4414-AFCDE3AB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48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D829D-8373-F310-DDAE-6B78CED1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73A3E1-4B4F-85F3-CEE4-2159DD283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E9B559-3512-5745-55C4-40279311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9459A-B9B2-F8CB-D434-74D842E9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98CA31-ABA8-88DB-DBEF-1314D7FB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71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D6310-3B4D-DFF3-7A47-F3668391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92534F-FC29-979F-08EE-0EEA6CF2C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4E2A5B-F1B6-A715-80C2-151B65D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5508DC-3004-987E-9337-4C4EBDC0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B206A-07D2-7471-6A99-C3CF0977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529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15C57-F15C-19D2-84BE-6BBA2F9E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A4EB2C-3818-A709-4389-FF773B49D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3B62AF-A53A-B238-5C41-FFF797D16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C2FC62-2A85-718A-0D94-AEAD4A3EB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8401EE-F83F-0DD6-9B05-7F74C458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A65D18-7945-14BD-840B-12D757E8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32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64872-717B-2BDF-1541-1DAE84E0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391BD9-AD33-F6DB-6265-45A535D08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52FDBA-C38A-05E4-D6D9-41AA53971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2AC9D9-0492-9565-BEFB-4DFA119E3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069E04-A22C-C78D-D8D5-C875E35EA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CA9073-D579-F63C-68B4-5F17484C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25CDC3-3F63-A59A-1615-EB0A3DCA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B61C29-09D9-221F-0A81-20205C6D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0EA78-2B2B-022F-5F60-CEDD0C20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51C40A-50D0-3F0C-7AB2-B427E929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AA85E2-4BED-8455-036C-DA3C09C5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56D96E-2C39-8E79-7258-6FFA1A84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0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0740F7-A865-E307-3EA2-DDDB39D5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DBC34B-1110-C2E8-DA82-B1D3C27A2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CE5EBB-164D-30C8-EB56-2ACEA11B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471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2B518-7214-19EC-A8E7-1C5BC928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9663C-D541-EBD1-6E48-C23DF53BC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6BDAF5-76DB-27B2-9525-79492ECB8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8AEE5C-9AC3-B88B-B40E-40444F5B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A33CC1-BA64-A81C-056D-FF9A9E3E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FD7C1B-DF68-0595-96FC-8CE0AF79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0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8021E-51DE-E890-6AF3-A463D5EF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8692A2-84E2-89EE-E390-5C2C163C4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086B36-549F-EC89-5CB2-1744FD6F9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B628F7-A80F-157E-88F1-F60E51E0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6EF87B-89AA-3116-F0AA-F6CB904E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A7A9C9-FADD-FA3E-594C-BFBC4D87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82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840235-176A-12FE-ED86-F792C58E0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BA510C-C818-A959-73CA-81968994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2591D-59F3-AF6B-B973-9CAE6835B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D41FF-5A5E-46D0-A6A5-5E26A7A97FEB}" type="datetimeFigureOut">
              <a:rPr lang="zh-CN" altLang="en-US" smtClean="0"/>
              <a:t>2022-11-16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1DE86-0413-783B-B110-B6CB83229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A076A2-1862-B28B-CBC0-50FFB1CCC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10F75-355D-45BB-9C83-BCB43FE69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85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paperswithcode.com/sot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204303F-9710-E646-0607-46E3206BC1D3}"/>
              </a:ext>
            </a:extLst>
          </p:cNvPr>
          <p:cNvSpPr txBox="1"/>
          <p:nvPr/>
        </p:nvSpPr>
        <p:spPr>
          <a:xfrm>
            <a:off x="2008983" y="2017627"/>
            <a:ext cx="81740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Networks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B0F8CF-6083-8D19-2A14-B17CB93D49F5}"/>
              </a:ext>
            </a:extLst>
          </p:cNvPr>
          <p:cNvSpPr txBox="1"/>
          <p:nvPr/>
        </p:nvSpPr>
        <p:spPr>
          <a:xfrm>
            <a:off x="9077524" y="3948230"/>
            <a:ext cx="1976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杨子江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0D61E8-9BC4-5D03-F909-82E793081E23}"/>
              </a:ext>
            </a:extLst>
          </p:cNvPr>
          <p:cNvSpPr txBox="1"/>
          <p:nvPr/>
        </p:nvSpPr>
        <p:spPr>
          <a:xfrm>
            <a:off x="9077523" y="4570529"/>
            <a:ext cx="24246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 2022.11.09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34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6138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的基本结构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NN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到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6C7D353D-AF11-6CE2-CD60-236A40D93C4B}"/>
              </a:ext>
            </a:extLst>
          </p:cNvPr>
          <p:cNvSpPr/>
          <p:nvPr/>
        </p:nvSpPr>
        <p:spPr>
          <a:xfrm>
            <a:off x="4138864" y="737228"/>
            <a:ext cx="2665103" cy="89031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B7CA87-38DA-5E2D-9790-DD4A31423DDD}"/>
              </a:ext>
            </a:extLst>
          </p:cNvPr>
          <p:cNvSpPr txBox="1"/>
          <p:nvPr/>
        </p:nvSpPr>
        <p:spPr>
          <a:xfrm>
            <a:off x="5034268" y="951552"/>
            <a:ext cx="87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F3957C5-45EC-F78A-BDF1-72B316B2E7B4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286000" y="1182386"/>
            <a:ext cx="1852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1B68F29-2D67-6033-34AE-0CED4D4A160C}"/>
              </a:ext>
            </a:extLst>
          </p:cNvPr>
          <p:cNvSpPr txBox="1"/>
          <p:nvPr/>
        </p:nvSpPr>
        <p:spPr>
          <a:xfrm>
            <a:off x="401051" y="951552"/>
            <a:ext cx="178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x, y, z, t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9AE44F2-DA73-6614-2619-4BD07FF374B2}"/>
              </a:ext>
            </a:extLst>
          </p:cNvPr>
          <p:cNvCxnSpPr>
            <a:cxnSpLocks/>
          </p:cNvCxnSpPr>
          <p:nvPr/>
        </p:nvCxnSpPr>
        <p:spPr>
          <a:xfrm>
            <a:off x="6803967" y="1182386"/>
            <a:ext cx="1852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C0537D1-CFB7-F7DB-C1C4-67E74286F5BC}"/>
              </a:ext>
            </a:extLst>
          </p:cNvPr>
          <p:cNvSpPr txBox="1"/>
          <p:nvPr/>
        </p:nvSpPr>
        <p:spPr>
          <a:xfrm>
            <a:off x="8656831" y="951552"/>
            <a:ext cx="2749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输出（某种物理量）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E628D6-5E61-B221-45FB-1A570B522E2E}"/>
              </a:ext>
            </a:extLst>
          </p:cNvPr>
          <p:cNvSpPr/>
          <p:nvPr/>
        </p:nvSpPr>
        <p:spPr>
          <a:xfrm>
            <a:off x="4138864" y="2030051"/>
            <a:ext cx="2665103" cy="89031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49F7F0-FB32-CEA8-DC1A-BA27BFEBBC8E}"/>
              </a:ext>
            </a:extLst>
          </p:cNvPr>
          <p:cNvSpPr txBox="1"/>
          <p:nvPr/>
        </p:nvSpPr>
        <p:spPr>
          <a:xfrm>
            <a:off x="5155003" y="2213597"/>
            <a:ext cx="716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NN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272511A-AFF8-C0AE-CD7F-3AB7E03BF86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286000" y="2475209"/>
            <a:ext cx="1852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744E394-930A-F25E-6172-C8F8952A106E}"/>
              </a:ext>
            </a:extLst>
          </p:cNvPr>
          <p:cNvSpPr txBox="1"/>
          <p:nvPr/>
        </p:nvSpPr>
        <p:spPr>
          <a:xfrm>
            <a:off x="401051" y="2244375"/>
            <a:ext cx="178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x, y, z, t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0577004-5F79-FF06-A91A-F58C248DE122}"/>
              </a:ext>
            </a:extLst>
          </p:cNvPr>
          <p:cNvCxnSpPr>
            <a:cxnSpLocks/>
          </p:cNvCxnSpPr>
          <p:nvPr/>
        </p:nvCxnSpPr>
        <p:spPr>
          <a:xfrm>
            <a:off x="6803967" y="2475209"/>
            <a:ext cx="1852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6364E4F-80E1-B39E-85B0-701C1B1DD5A2}"/>
              </a:ext>
            </a:extLst>
          </p:cNvPr>
          <p:cNvSpPr txBox="1"/>
          <p:nvPr/>
        </p:nvSpPr>
        <p:spPr>
          <a:xfrm>
            <a:off x="8656831" y="2244375"/>
            <a:ext cx="2749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输出（某种物理量）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AE3A528-2D16-950B-A2DC-995E339038FC}"/>
              </a:ext>
            </a:extLst>
          </p:cNvPr>
          <p:cNvCxnSpPr>
            <a:stCxn id="17" idx="2"/>
          </p:cNvCxnSpPr>
          <p:nvPr/>
        </p:nvCxnSpPr>
        <p:spPr>
          <a:xfrm>
            <a:off x="10031384" y="2644485"/>
            <a:ext cx="0" cy="87317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A81825C-5643-FFBC-7011-479E911C9010}"/>
              </a:ext>
            </a:extLst>
          </p:cNvPr>
          <p:cNvSpPr txBox="1"/>
          <p:nvPr/>
        </p:nvSpPr>
        <p:spPr>
          <a:xfrm>
            <a:off x="10966894" y="3560770"/>
            <a:ext cx="1358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观测数据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94747B4-D46B-DB6A-9AD9-B55F13FC2323}"/>
              </a:ext>
            </a:extLst>
          </p:cNvPr>
          <p:cNvSpPr/>
          <p:nvPr/>
        </p:nvSpPr>
        <p:spPr>
          <a:xfrm>
            <a:off x="9783996" y="3517663"/>
            <a:ext cx="494775" cy="4947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90A1C39-6CC3-38F9-DE23-FE55F8E0BBD6}"/>
              </a:ext>
            </a:extLst>
          </p:cNvPr>
          <p:cNvCxnSpPr>
            <a:cxnSpLocks/>
            <a:stCxn id="20" idx="1"/>
            <a:endCxn id="21" idx="6"/>
          </p:cNvCxnSpPr>
          <p:nvPr/>
        </p:nvCxnSpPr>
        <p:spPr>
          <a:xfrm flipH="1">
            <a:off x="10278771" y="3760825"/>
            <a:ext cx="688123" cy="42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减号 26">
            <a:extLst>
              <a:ext uri="{FF2B5EF4-FFF2-40B4-BE49-F238E27FC236}">
                <a16:creationId xmlns:a16="http://schemas.microsoft.com/office/drawing/2014/main" id="{082A97D7-E7B7-AC72-7A07-76FF39772AD1}"/>
              </a:ext>
            </a:extLst>
          </p:cNvPr>
          <p:cNvSpPr/>
          <p:nvPr/>
        </p:nvSpPr>
        <p:spPr>
          <a:xfrm>
            <a:off x="9862203" y="3728313"/>
            <a:ext cx="338361" cy="73475"/>
          </a:xfrm>
          <a:prstGeom prst="mathMinus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F7DD6F00-EF31-EDEE-6294-0B7940677B6C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10800000">
            <a:off x="5471416" y="2920367"/>
            <a:ext cx="4312580" cy="844685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9238AE4A-C263-EDAE-D95E-B5060A182F27}"/>
              </a:ext>
            </a:extLst>
          </p:cNvPr>
          <p:cNvSpPr/>
          <p:nvPr/>
        </p:nvSpPr>
        <p:spPr>
          <a:xfrm>
            <a:off x="4138864" y="4180275"/>
            <a:ext cx="2665103" cy="89031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D6F5AF7-E883-2F05-86FB-B97DB003BA38}"/>
              </a:ext>
            </a:extLst>
          </p:cNvPr>
          <p:cNvSpPr txBox="1"/>
          <p:nvPr/>
        </p:nvSpPr>
        <p:spPr>
          <a:xfrm>
            <a:off x="5155003" y="4363821"/>
            <a:ext cx="716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NN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0EF5115-B8A3-CB62-7148-894B41515152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286000" y="4625433"/>
            <a:ext cx="1852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E14FA15-F786-DCDD-22FB-99BCFF101285}"/>
              </a:ext>
            </a:extLst>
          </p:cNvPr>
          <p:cNvSpPr txBox="1"/>
          <p:nvPr/>
        </p:nvSpPr>
        <p:spPr>
          <a:xfrm>
            <a:off x="401051" y="4394599"/>
            <a:ext cx="178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输入（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x, y, z, t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E9465CD-B899-13F9-0A37-49370039A8B6}"/>
              </a:ext>
            </a:extLst>
          </p:cNvPr>
          <p:cNvCxnSpPr>
            <a:cxnSpLocks/>
          </p:cNvCxnSpPr>
          <p:nvPr/>
        </p:nvCxnSpPr>
        <p:spPr>
          <a:xfrm>
            <a:off x="6803967" y="4625433"/>
            <a:ext cx="1852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001B9B6D-DB5A-E8E3-423B-ACFEF76FC1F1}"/>
              </a:ext>
            </a:extLst>
          </p:cNvPr>
          <p:cNvSpPr txBox="1"/>
          <p:nvPr/>
        </p:nvSpPr>
        <p:spPr>
          <a:xfrm>
            <a:off x="8656831" y="4394599"/>
            <a:ext cx="2749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输出（某种物理量）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83D1AB-7547-ABDC-FEAE-0F925469BDBF}"/>
              </a:ext>
            </a:extLst>
          </p:cNvPr>
          <p:cNvCxnSpPr>
            <a:stCxn id="42" idx="2"/>
          </p:cNvCxnSpPr>
          <p:nvPr/>
        </p:nvCxnSpPr>
        <p:spPr>
          <a:xfrm>
            <a:off x="10031384" y="4794709"/>
            <a:ext cx="0" cy="87317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6E9B1FD1-B091-BDAB-DEFF-2A632C3F4BEC}"/>
              </a:ext>
            </a:extLst>
          </p:cNvPr>
          <p:cNvSpPr/>
          <p:nvPr/>
        </p:nvSpPr>
        <p:spPr>
          <a:xfrm>
            <a:off x="9648144" y="5684758"/>
            <a:ext cx="766478" cy="76647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9C901047-D5E8-4815-3F42-3EA3CE8965B3}"/>
              </a:ext>
            </a:extLst>
          </p:cNvPr>
          <p:cNvCxnSpPr>
            <a:cxnSpLocks/>
            <a:stCxn id="45" idx="2"/>
            <a:endCxn id="37" idx="2"/>
          </p:cNvCxnSpPr>
          <p:nvPr/>
        </p:nvCxnSpPr>
        <p:spPr>
          <a:xfrm rot="10800000">
            <a:off x="5471416" y="5070591"/>
            <a:ext cx="4176728" cy="997407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EFF3B5EF-E832-9A03-DE7E-FD623E949C4C}"/>
              </a:ext>
            </a:extLst>
          </p:cNvPr>
          <p:cNvSpPr txBox="1"/>
          <p:nvPr/>
        </p:nvSpPr>
        <p:spPr>
          <a:xfrm>
            <a:off x="9721624" y="5881560"/>
            <a:ext cx="793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PDEs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E81B5069-7D1B-6764-F124-378D317FB968}"/>
              </a:ext>
            </a:extLst>
          </p:cNvPr>
          <p:cNvCxnSpPr>
            <a:cxnSpLocks/>
            <a:stCxn id="40" idx="2"/>
            <a:endCxn id="45" idx="4"/>
          </p:cNvCxnSpPr>
          <p:nvPr/>
        </p:nvCxnSpPr>
        <p:spPr>
          <a:xfrm rot="16200000" flipH="1">
            <a:off x="4835128" y="1254980"/>
            <a:ext cx="1656527" cy="8735984"/>
          </a:xfrm>
          <a:prstGeom prst="bentConnector3">
            <a:avLst>
              <a:gd name="adj1" fmla="val 1138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33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的基本结构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框架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9C8512A-58C2-7EAA-6D02-B9E10CA8B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99" y="1218567"/>
            <a:ext cx="11521801" cy="48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71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133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的基本结构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中的优化问题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143928F-C5DE-D0D4-7BB2-31DD92F46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52" y="1435973"/>
            <a:ext cx="7513978" cy="43657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598812-DE58-4C89-D3D7-588979B6FD0D}"/>
              </a:ext>
            </a:extLst>
          </p:cNvPr>
          <p:cNvSpPr txBox="1"/>
          <p:nvPr/>
        </p:nvSpPr>
        <p:spPr>
          <a:xfrm>
            <a:off x="591793" y="843960"/>
            <a:ext cx="19399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待求解的问题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9F3823C-16A6-1CD2-34D3-60E1D7BDF721}"/>
              </a:ext>
            </a:extLst>
          </p:cNvPr>
          <p:cNvSpPr/>
          <p:nvPr/>
        </p:nvSpPr>
        <p:spPr>
          <a:xfrm>
            <a:off x="240652" y="1018646"/>
            <a:ext cx="112295" cy="112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62816E8-CC4E-7B8D-F490-F84BA6BEC70D}"/>
              </a:ext>
            </a:extLst>
          </p:cNvPr>
          <p:cNvSpPr txBox="1"/>
          <p:nvPr/>
        </p:nvSpPr>
        <p:spPr>
          <a:xfrm>
            <a:off x="591793" y="3012898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带约束的优化问题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2F62F9A-0742-7D04-3DC2-68DA482E8F5A}"/>
              </a:ext>
            </a:extLst>
          </p:cNvPr>
          <p:cNvSpPr/>
          <p:nvPr/>
        </p:nvSpPr>
        <p:spPr>
          <a:xfrm>
            <a:off x="240652" y="3187584"/>
            <a:ext cx="112295" cy="112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7FB40D-8201-A38B-5A4E-4A76B632A623}"/>
              </a:ext>
            </a:extLst>
          </p:cNvPr>
          <p:cNvSpPr txBox="1"/>
          <p:nvPr/>
        </p:nvSpPr>
        <p:spPr>
          <a:xfrm>
            <a:off x="591793" y="4833149"/>
            <a:ext cx="2401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的优化问题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D7ECB80-BDD5-6285-E928-8D5DD7940317}"/>
              </a:ext>
            </a:extLst>
          </p:cNvPr>
          <p:cNvSpPr/>
          <p:nvPr/>
        </p:nvSpPr>
        <p:spPr>
          <a:xfrm>
            <a:off x="240652" y="5007835"/>
            <a:ext cx="112295" cy="112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64A5B6A-DAD6-6038-67CC-261BF8847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0" y="1353476"/>
            <a:ext cx="3744513" cy="6297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C560133-CF75-36DE-3963-D47CC49056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0" y="1990303"/>
            <a:ext cx="3101419" cy="36544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CB20C78-16A2-348D-BC93-516CE13596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0" y="2438582"/>
            <a:ext cx="4067094" cy="37304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979ABC4-9EC3-B917-09C0-A795E0A6D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79" y="4151819"/>
            <a:ext cx="3333170" cy="40176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8624165-B259-581B-3235-1198635C4A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45" y="3577861"/>
            <a:ext cx="2441694" cy="488467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01D41A7-0144-F146-C09E-250AA5EF3E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2" y="5543604"/>
            <a:ext cx="4842470" cy="53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23" grpId="0"/>
      <p:bldP spid="24" grpId="0" animBg="1"/>
      <p:bldP spid="25" grpId="0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133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的基本结构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中的优化问题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511AD2A-22CC-6362-A840-D946962D74B8}"/>
              </a:ext>
            </a:extLst>
          </p:cNvPr>
          <p:cNvSpPr txBox="1"/>
          <p:nvPr/>
        </p:nvSpPr>
        <p:spPr>
          <a:xfrm>
            <a:off x="352926" y="646989"/>
            <a:ext cx="10075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中的采样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FF9199-4377-56C2-A3FB-60F7ED65D800}"/>
              </a:ext>
            </a:extLst>
          </p:cNvPr>
          <p:cNvSpPr txBox="1"/>
          <p:nvPr/>
        </p:nvSpPr>
        <p:spPr>
          <a:xfrm>
            <a:off x="824927" y="1108654"/>
            <a:ext cx="2401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的优化问题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A4D6115-ACA7-A494-D759-6442ECB61509}"/>
              </a:ext>
            </a:extLst>
          </p:cNvPr>
          <p:cNvSpPr/>
          <p:nvPr/>
        </p:nvSpPr>
        <p:spPr>
          <a:xfrm>
            <a:off x="473786" y="1283340"/>
            <a:ext cx="112295" cy="112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044725-65DC-E3C6-0CB8-F5580CE67F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1712313"/>
            <a:ext cx="4842470" cy="5376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A14BB9-F709-3B24-AA1D-5D4718C9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24" y="1276061"/>
            <a:ext cx="4359881" cy="8299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D605C0-66C7-E4A8-FB90-62A25BD17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443" y="680964"/>
            <a:ext cx="3640238" cy="7038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5D6009-20AF-1B73-052A-3EDE4B7F2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458" y="2086682"/>
            <a:ext cx="4690812" cy="8667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639431-CA99-CD8D-ABFC-9AEB80BA520A}"/>
              </a:ext>
            </a:extLst>
          </p:cNvPr>
          <p:cNvSpPr txBox="1"/>
          <p:nvPr/>
        </p:nvSpPr>
        <p:spPr>
          <a:xfrm>
            <a:off x="824927" y="2953405"/>
            <a:ext cx="1035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离散化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3BB493-0BBC-ADAC-069D-04614E86964E}"/>
              </a:ext>
            </a:extLst>
          </p:cNvPr>
          <p:cNvSpPr/>
          <p:nvPr/>
        </p:nvSpPr>
        <p:spPr>
          <a:xfrm>
            <a:off x="473786" y="3128091"/>
            <a:ext cx="112295" cy="112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BFE6A3D-DBF5-1C3F-D7B3-10F99DCA0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26" y="3492535"/>
            <a:ext cx="4785867" cy="11757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8643130-0262-37AD-6FBB-71462C69C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081" y="4668254"/>
            <a:ext cx="4637040" cy="19656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0D9D55-6B83-8706-52A7-CEC452D8D9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971" y="2953405"/>
            <a:ext cx="4351235" cy="17789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2067593-B8B7-D583-5E7E-FD26BF29B8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4971" y="4732395"/>
            <a:ext cx="4298740" cy="19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2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的基本结构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要点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9C8512A-58C2-7EAA-6D02-B9E10CA8B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4" y="721262"/>
            <a:ext cx="11521801" cy="488608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50E508F-AE84-8C7B-84A1-ACF450115F42}"/>
              </a:ext>
            </a:extLst>
          </p:cNvPr>
          <p:cNvCxnSpPr>
            <a:cxnSpLocks/>
          </p:cNvCxnSpPr>
          <p:nvPr/>
        </p:nvCxnSpPr>
        <p:spPr>
          <a:xfrm flipV="1">
            <a:off x="1042737" y="3818020"/>
            <a:ext cx="0" cy="17331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50CD3CE-95C0-DFED-6089-51C4EEAFE7C6}"/>
              </a:ext>
            </a:extLst>
          </p:cNvPr>
          <p:cNvSpPr txBox="1"/>
          <p:nvPr/>
        </p:nvSpPr>
        <p:spPr>
          <a:xfrm>
            <a:off x="92242" y="560735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训练数据集生成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08F65F-59BB-461A-0BB4-7273E1416B10}"/>
              </a:ext>
            </a:extLst>
          </p:cNvPr>
          <p:cNvSpPr txBox="1"/>
          <p:nvPr/>
        </p:nvSpPr>
        <p:spPr>
          <a:xfrm>
            <a:off x="1993231" y="6146397"/>
            <a:ext cx="190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采样数据生成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106537D-0168-34B6-3ED4-93BC238E1560}"/>
              </a:ext>
            </a:extLst>
          </p:cNvPr>
          <p:cNvCxnSpPr>
            <a:cxnSpLocks/>
          </p:cNvCxnSpPr>
          <p:nvPr/>
        </p:nvCxnSpPr>
        <p:spPr>
          <a:xfrm flipV="1">
            <a:off x="2999874" y="3818020"/>
            <a:ext cx="0" cy="21586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3D764F0-548F-CA34-1768-FE5DE1B65E34}"/>
              </a:ext>
            </a:extLst>
          </p:cNvPr>
          <p:cNvCxnSpPr>
            <a:cxnSpLocks/>
          </p:cNvCxnSpPr>
          <p:nvPr/>
        </p:nvCxnSpPr>
        <p:spPr>
          <a:xfrm flipV="1">
            <a:off x="6753726" y="4100845"/>
            <a:ext cx="0" cy="19739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EA32140-1F07-1FE9-1430-1974320634D3}"/>
              </a:ext>
            </a:extLst>
          </p:cNvPr>
          <p:cNvSpPr txBox="1"/>
          <p:nvPr/>
        </p:nvSpPr>
        <p:spPr>
          <a:xfrm>
            <a:off x="5983704" y="6093154"/>
            <a:ext cx="13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模型设计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EF6FB5-AD1C-EDA8-DF59-573AB928E3DB}"/>
              </a:ext>
            </a:extLst>
          </p:cNvPr>
          <p:cNvCxnSpPr>
            <a:cxnSpLocks/>
          </p:cNvCxnSpPr>
          <p:nvPr/>
        </p:nvCxnSpPr>
        <p:spPr>
          <a:xfrm flipV="1">
            <a:off x="8742947" y="5607350"/>
            <a:ext cx="0" cy="7934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42F5172-2C6D-A10C-DC25-086CF1569B44}"/>
              </a:ext>
            </a:extLst>
          </p:cNvPr>
          <p:cNvSpPr txBox="1"/>
          <p:nvPr/>
        </p:nvSpPr>
        <p:spPr>
          <a:xfrm>
            <a:off x="7950868" y="6462486"/>
            <a:ext cx="180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zh-CN" altLang="en-US" dirty="0"/>
              <a:t>损失函数设计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3AC5477-C406-0389-7E23-D1AD61F16B25}"/>
              </a:ext>
            </a:extLst>
          </p:cNvPr>
          <p:cNvCxnSpPr>
            <a:cxnSpLocks/>
          </p:cNvCxnSpPr>
          <p:nvPr/>
        </p:nvCxnSpPr>
        <p:spPr>
          <a:xfrm flipV="1">
            <a:off x="10804358" y="3979076"/>
            <a:ext cx="0" cy="17078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97B62BE-E662-8788-1CCB-86B60D19C2B3}"/>
              </a:ext>
            </a:extLst>
          </p:cNvPr>
          <p:cNvSpPr txBox="1"/>
          <p:nvPr/>
        </p:nvSpPr>
        <p:spPr>
          <a:xfrm>
            <a:off x="10117054" y="5777065"/>
            <a:ext cx="13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问题定义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0A8181F-7188-5C35-1386-8DF943384CB5}"/>
              </a:ext>
            </a:extLst>
          </p:cNvPr>
          <p:cNvCxnSpPr>
            <a:cxnSpLocks/>
          </p:cNvCxnSpPr>
          <p:nvPr/>
        </p:nvCxnSpPr>
        <p:spPr>
          <a:xfrm>
            <a:off x="10876547" y="721262"/>
            <a:ext cx="0" cy="20386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2CBCAE8-39B0-ACD6-5B1E-E1C8A36712CC}"/>
              </a:ext>
            </a:extLst>
          </p:cNvPr>
          <p:cNvSpPr txBox="1"/>
          <p:nvPr/>
        </p:nvSpPr>
        <p:spPr>
          <a:xfrm>
            <a:off x="10189243" y="267073"/>
            <a:ext cx="13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几何描述</a:t>
            </a:r>
          </a:p>
        </p:txBody>
      </p:sp>
    </p:spTree>
    <p:extLst>
      <p:ext uri="{BB962C8B-B14F-4D97-AF65-F5344CB8AC3E}">
        <p14:creationId xmlns:p14="http://schemas.microsoft.com/office/powerpoint/2010/main" val="48756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4575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总览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7E2F1F5-1264-0C44-028C-026609D29466}"/>
              </a:ext>
            </a:extLst>
          </p:cNvPr>
          <p:cNvSpPr txBox="1"/>
          <p:nvPr/>
        </p:nvSpPr>
        <p:spPr>
          <a:xfrm>
            <a:off x="1669237" y="1505238"/>
            <a:ext cx="2781531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应用进展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单一过程求解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多物理场耦合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高维问题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器件设计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数字孪生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隐流场解算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1F4FC7-CFC2-8C13-6006-3BC54EA20777}"/>
              </a:ext>
            </a:extLst>
          </p:cNvPr>
          <p:cNvSpPr txBox="1"/>
          <p:nvPr/>
        </p:nvSpPr>
        <p:spPr>
          <a:xfrm>
            <a:off x="6597745" y="1479600"/>
            <a:ext cx="2781531" cy="4514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技术进展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损失函数设计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采样设计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训练效率优化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框架开发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基准测试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1344CF-5217-170A-5218-DE172AA0AB3F}"/>
              </a:ext>
            </a:extLst>
          </p:cNvPr>
          <p:cNvSpPr txBox="1"/>
          <p:nvPr/>
        </p:nvSpPr>
        <p:spPr>
          <a:xfrm>
            <a:off x="84221" y="624058"/>
            <a:ext cx="11185358" cy="85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120"/>
              </a:spcBef>
              <a:spcAft>
                <a:spcPts val="120"/>
              </a:spcAft>
              <a:tabLst>
                <a:tab pos="381000" algn="l"/>
              </a:tabLs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G.E. 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Karniadakis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I.G. 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Kevrekidis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L. Lu, et al. Physics-informed Machine Learning[J]. Nature Reviews Physics, 2021, 3(6): 422-440.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65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96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应用进展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单一过程求解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75E09BA-3068-B4C7-0D58-6D54FAB6EF76}"/>
              </a:ext>
            </a:extLst>
          </p:cNvPr>
          <p:cNvSpPr txBox="1"/>
          <p:nvPr/>
        </p:nvSpPr>
        <p:spPr>
          <a:xfrm>
            <a:off x="60157" y="530655"/>
            <a:ext cx="12003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K. Shukla, P. C. Di Leoni, J. </a:t>
            </a:r>
            <a:r>
              <a:rPr lang="en-US" altLang="zh-CN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Blackshire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Physics-informed Neural </a:t>
            </a:r>
            <a:r>
              <a:rPr lang="en-US" altLang="zh-C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etwork for Ultrasound </a:t>
            </a:r>
            <a:r>
              <a:rPr lang="en-US" altLang="zh-C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ondestructive </a:t>
            </a:r>
            <a:r>
              <a:rPr lang="en-US" altLang="zh-C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uantification of Surface </a:t>
            </a:r>
            <a:r>
              <a:rPr lang="en-US" altLang="zh-C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reaking </a:t>
            </a:r>
            <a:r>
              <a:rPr lang="en-US" altLang="zh-C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racks[J]. Journal of Nondestructive Evaluation, 2020, 39(3): 1-20.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F6C912-A69C-1AFA-5801-F89FC3C34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8" y="1238541"/>
            <a:ext cx="8269705" cy="56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80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应用进展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多物理场耦合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CA123D1-94AE-011F-0A6D-09DEE48330A5}"/>
              </a:ext>
            </a:extLst>
          </p:cNvPr>
          <p:cNvSpPr txBox="1"/>
          <p:nvPr/>
        </p:nvSpPr>
        <p:spPr>
          <a:xfrm>
            <a:off x="-1" y="567009"/>
            <a:ext cx="121117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S.A. 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Niaki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E. 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Haghighat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T. Campbell, et al. Physics-informed Neural Network for Modelling the Thermochemical Curing Process of Composite-tool Systems during Manufacture[J]. Computer Methods in Applied Mechanics and Engineering, 2021, 384: 113959.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F00BD2-A6A4-B518-C2AA-CF2ADB17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" y="1630180"/>
            <a:ext cx="5462335" cy="4928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3784E3-C18D-9E57-8847-813CC8CAF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326" y="1260852"/>
            <a:ext cx="6272462" cy="55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2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231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应用进展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高维问题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479E6080-E5CE-9465-ACF1-EEA69C07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37285"/>
            <a:ext cx="11887200" cy="14573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188737-2B7C-82BD-5A54-3747F43F0A75}"/>
              </a:ext>
            </a:extLst>
          </p:cNvPr>
          <p:cNvSpPr txBox="1"/>
          <p:nvPr/>
        </p:nvSpPr>
        <p:spPr>
          <a:xfrm>
            <a:off x="152399" y="610237"/>
            <a:ext cx="117909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Wang C, S. Li, D. He, et al. Is $ L^ 2$ Physics-Informed Loss Always Suitable for Training Physics-Informed Neural Network?[J]. Thirty-sixth Conference on Neural Information Processing, 2022.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6DCA3B-E2A0-ED2F-4B8F-F0D83F61C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28" y="2994610"/>
            <a:ext cx="12192000" cy="37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58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33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应用进展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器件设计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91EB91BC-2300-0D6E-3445-5C809F11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12" r="17783"/>
          <a:stretch/>
        </p:blipFill>
        <p:spPr>
          <a:xfrm>
            <a:off x="208547" y="555486"/>
            <a:ext cx="5710990" cy="3581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452BE2-F46D-2828-89F6-C937F219CD01}"/>
              </a:ext>
            </a:extLst>
          </p:cNvPr>
          <p:cNvSpPr txBox="1"/>
          <p:nvPr/>
        </p:nvSpPr>
        <p:spPr>
          <a:xfrm>
            <a:off x="560474" y="4908702"/>
            <a:ext cx="62163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OpenFOAM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4099hrs(20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PINNs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x17 lower (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 Nvidia V100 GPUs)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D4016A-22B6-22B8-4FDE-05E05F23B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831" y="670107"/>
            <a:ext cx="6096000" cy="32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76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9FD8CB-4AF6-5BE6-85FA-B8155F3D44B9}"/>
              </a:ext>
            </a:extLst>
          </p:cNvPr>
          <p:cNvSpPr txBox="1"/>
          <p:nvPr/>
        </p:nvSpPr>
        <p:spPr>
          <a:xfrm>
            <a:off x="1095315" y="1452545"/>
            <a:ext cx="546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Physics-informed Neural Networks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的背景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96F785-BD01-A2D9-E5A8-2C1F676BE518}"/>
              </a:ext>
            </a:extLst>
          </p:cNvPr>
          <p:cNvSpPr txBox="1"/>
          <p:nvPr/>
        </p:nvSpPr>
        <p:spPr>
          <a:xfrm>
            <a:off x="1095315" y="2487625"/>
            <a:ext cx="546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Physics-informed Neural Networks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的意义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B92EB2-A5A5-997E-0E70-021B8C3B8F68}"/>
              </a:ext>
            </a:extLst>
          </p:cNvPr>
          <p:cNvSpPr txBox="1"/>
          <p:nvPr/>
        </p:nvSpPr>
        <p:spPr>
          <a:xfrm>
            <a:off x="1095315" y="3522705"/>
            <a:ext cx="6082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Physics-informed Neural Networks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的基本结构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6E3F683-04BE-559E-E9B0-FA4AC2E9C024}"/>
              </a:ext>
            </a:extLst>
          </p:cNvPr>
          <p:cNvSpPr/>
          <p:nvPr/>
        </p:nvSpPr>
        <p:spPr>
          <a:xfrm>
            <a:off x="744173" y="1636294"/>
            <a:ext cx="112295" cy="112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B8B60DA-AE4E-ABE1-4483-13CB67C4EB87}"/>
              </a:ext>
            </a:extLst>
          </p:cNvPr>
          <p:cNvSpPr/>
          <p:nvPr/>
        </p:nvSpPr>
        <p:spPr>
          <a:xfrm>
            <a:off x="744173" y="2664188"/>
            <a:ext cx="112295" cy="112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1E8D2BC-591A-E30F-C984-BB33F817D870}"/>
              </a:ext>
            </a:extLst>
          </p:cNvPr>
          <p:cNvSpPr/>
          <p:nvPr/>
        </p:nvSpPr>
        <p:spPr>
          <a:xfrm>
            <a:off x="744173" y="3699268"/>
            <a:ext cx="112295" cy="112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CBFC4A9-5582-63A8-7376-635E712197A6}"/>
              </a:ext>
            </a:extLst>
          </p:cNvPr>
          <p:cNvSpPr txBox="1"/>
          <p:nvPr/>
        </p:nvSpPr>
        <p:spPr>
          <a:xfrm>
            <a:off x="1095315" y="4557785"/>
            <a:ext cx="6082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Physics-informed Neural Networks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E10717D-49ED-3C80-92C0-F7E005B40487}"/>
              </a:ext>
            </a:extLst>
          </p:cNvPr>
          <p:cNvSpPr/>
          <p:nvPr/>
        </p:nvSpPr>
        <p:spPr>
          <a:xfrm>
            <a:off x="744173" y="4734348"/>
            <a:ext cx="112295" cy="112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A77678-CD44-DE9C-57BB-7C993B905344}"/>
              </a:ext>
            </a:extLst>
          </p:cNvPr>
          <p:cNvSpPr txBox="1"/>
          <p:nvPr/>
        </p:nvSpPr>
        <p:spPr>
          <a:xfrm>
            <a:off x="1095315" y="5592865"/>
            <a:ext cx="6082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Physics-informed Neural Networks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的实现细节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629F814-9663-0E38-2EB1-9A3B4819E735}"/>
              </a:ext>
            </a:extLst>
          </p:cNvPr>
          <p:cNvSpPr/>
          <p:nvPr/>
        </p:nvSpPr>
        <p:spPr>
          <a:xfrm>
            <a:off x="744173" y="5769428"/>
            <a:ext cx="112295" cy="112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30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088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应用进展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数字孪生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8D92867-4597-AADF-D0EF-FBC41FBE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610853"/>
            <a:ext cx="8124825" cy="1304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AB4E23-7CBB-9E3D-6A98-BBE7C7696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84" y="1915778"/>
            <a:ext cx="6369467" cy="41532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94CF17-F660-B76A-7A99-29D7E1937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738" y="2280587"/>
            <a:ext cx="7940262" cy="378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2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44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应用进展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隐流场解算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5CB0868-518C-ECA3-11A7-1999CB9CD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445"/>
            <a:ext cx="12192000" cy="44321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994141-8EDE-0935-BC71-68EAE1B5F775}"/>
              </a:ext>
            </a:extLst>
          </p:cNvPr>
          <p:cNvSpPr txBox="1"/>
          <p:nvPr/>
        </p:nvSpPr>
        <p:spPr>
          <a:xfrm>
            <a:off x="92241" y="640864"/>
            <a:ext cx="11891211" cy="776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120"/>
              </a:spcBef>
              <a:spcAft>
                <a:spcPts val="120"/>
              </a:spcAft>
              <a:tabLst>
                <a:tab pos="38100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Raissi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A. Yazdani, G.E.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Karniadakis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Hidden Fluid Mechanics: Learning Velocity and Pressure Fields from Flow Visualizations[J]. Science, 2020, 367(6481): 1026-1030.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291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80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损失函数设计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6C8EC70-DC1D-2C4F-8A63-A4C4F88148AD}"/>
              </a:ext>
            </a:extLst>
          </p:cNvPr>
          <p:cNvSpPr txBox="1"/>
          <p:nvPr/>
        </p:nvSpPr>
        <p:spPr>
          <a:xfrm>
            <a:off x="98257" y="634929"/>
            <a:ext cx="11995485" cy="776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120"/>
              </a:spcBef>
              <a:spcAft>
                <a:spcPts val="120"/>
              </a:spcAft>
              <a:tabLst>
                <a:tab pos="38100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S. Wang, Y. Teng, P.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Perdikaris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Understanding and Mitigating Gradient Flow Pathologies in Physics-informed Neural Networks[J]. SIAM Journal on Scientific Computing, 2021, 43(5): A3055-A3081.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CEF207-196D-E4D6-CBB6-9FEB0D24A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2"/>
          <a:stretch/>
        </p:blipFill>
        <p:spPr>
          <a:xfrm>
            <a:off x="6930189" y="1347535"/>
            <a:ext cx="5261811" cy="5544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0F1E51-9627-3ABA-5E77-ACC32290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7" y="1718958"/>
            <a:ext cx="7187771" cy="46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8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088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采样设计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6470C2AB-B176-BDC2-001A-62E751260B9A}"/>
              </a:ext>
            </a:extLst>
          </p:cNvPr>
          <p:cNvSpPr txBox="1"/>
          <p:nvPr/>
        </p:nvSpPr>
        <p:spPr>
          <a:xfrm>
            <a:off x="180472" y="530655"/>
            <a:ext cx="11923295" cy="776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120"/>
              </a:spcBef>
              <a:spcAft>
                <a:spcPts val="120"/>
              </a:spcAft>
              <a:tabLst>
                <a:tab pos="38100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L. Lu, X. Meng, Z. Mao, et al.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DeepXDE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A Deep Learning Library for Solving Differential Equations[J]. SIAM Review, 2021, 63(1): 208-228.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1D5E17-6856-482E-68E2-BCA2CD5A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600200"/>
            <a:ext cx="10591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13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80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训练效率优化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051E0FB-FF37-3A74-6165-49D2D43CDCE8}"/>
              </a:ext>
            </a:extLst>
          </p:cNvPr>
          <p:cNvSpPr txBox="1"/>
          <p:nvPr/>
        </p:nvSpPr>
        <p:spPr>
          <a:xfrm>
            <a:off x="172453" y="607148"/>
            <a:ext cx="11811000" cy="776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120"/>
              </a:spcBef>
              <a:spcAft>
                <a:spcPts val="120"/>
              </a:spcAft>
              <a:tabLst>
                <a:tab pos="38100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X. Meng, Z. Li, D. Zhang, et al. PPINN: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Parareal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Physics-informed Neural Network for Time-dependent PDEs[J]. Computer Methods in Applied Mechanics and Engineering, 2020, 370: 113250.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F79D22-D8D1-9072-7655-D6231C2F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922295"/>
            <a:ext cx="121348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85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80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训练效率优化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9BAFE0C6-0BC8-56B7-FE29-8D590ADE2A5A}"/>
              </a:ext>
            </a:extLst>
          </p:cNvPr>
          <p:cNvSpPr txBox="1"/>
          <p:nvPr/>
        </p:nvSpPr>
        <p:spPr>
          <a:xfrm>
            <a:off x="0" y="659709"/>
            <a:ext cx="12192000" cy="113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120"/>
              </a:spcBef>
              <a:spcAft>
                <a:spcPts val="120"/>
              </a:spcAft>
              <a:tabLst>
                <a:tab pos="38100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A.D. Jagtap, E.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Kharazmi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G.E.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Karniadakis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Conservative Physics-informed Neural Networks on Discrete Domains for Conservation Laws: Applications to Forward and Inverse Problems[J]. Computer Methods in Applied Mechanics and Engineering, 2020, 365: 113028.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7EDA06-0208-0F21-E78F-19455BF5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2412833"/>
            <a:ext cx="5295900" cy="3219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246EED-44B3-503D-C87F-55C524E2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0" y="1889383"/>
            <a:ext cx="6637922" cy="45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73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088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框架开发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F4C50DC-5C23-2693-6FF7-635DB1146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037116"/>
              </p:ext>
            </p:extLst>
          </p:nvPr>
        </p:nvGraphicFramePr>
        <p:xfrm>
          <a:off x="462547" y="1083642"/>
          <a:ext cx="11266905" cy="4691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5635">
                  <a:extLst>
                    <a:ext uri="{9D8B030D-6E8A-4147-A177-3AD203B41FA5}">
                      <a16:colId xmlns:a16="http://schemas.microsoft.com/office/drawing/2014/main" val="1749643909"/>
                    </a:ext>
                  </a:extLst>
                </a:gridCol>
                <a:gridCol w="3755635">
                  <a:extLst>
                    <a:ext uri="{9D8B030D-6E8A-4147-A177-3AD203B41FA5}">
                      <a16:colId xmlns:a16="http://schemas.microsoft.com/office/drawing/2014/main" val="1195257732"/>
                    </a:ext>
                  </a:extLst>
                </a:gridCol>
                <a:gridCol w="3755635">
                  <a:extLst>
                    <a:ext uri="{9D8B030D-6E8A-4147-A177-3AD203B41FA5}">
                      <a16:colId xmlns:a16="http://schemas.microsoft.com/office/drawing/2014/main" val="3196098340"/>
                    </a:ext>
                  </a:extLst>
                </a:gridCol>
              </a:tblGrid>
              <a:tr h="7352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框架名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语言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底层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858563"/>
                  </a:ext>
                </a:extLst>
              </a:tr>
              <a:tr h="1015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>
                          <a:solidFill>
                            <a:schemeClr val="tx1"/>
                          </a:solidFill>
                        </a:rPr>
                        <a:t>DeepXDE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TF/Torch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421455"/>
                  </a:ext>
                </a:extLst>
              </a:tr>
              <a:tr h="7352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>
                          <a:solidFill>
                            <a:schemeClr val="tx1"/>
                          </a:solidFill>
                        </a:rPr>
                        <a:t>SimNet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/Modulus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Torch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203454"/>
                  </a:ext>
                </a:extLst>
              </a:tr>
              <a:tr h="7352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>
                          <a:solidFill>
                            <a:schemeClr val="tx1"/>
                          </a:solidFill>
                        </a:rPr>
                        <a:t>PyDEns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TF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661233"/>
                  </a:ext>
                </a:extLst>
              </a:tr>
              <a:tr h="7352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>
                          <a:solidFill>
                            <a:schemeClr val="tx1"/>
                          </a:solidFill>
                        </a:rPr>
                        <a:t>NeuroDiffEq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Torch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957819"/>
                  </a:ext>
                </a:extLst>
              </a:tr>
              <a:tr h="7352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>
                          <a:solidFill>
                            <a:schemeClr val="tx1"/>
                          </a:solidFill>
                        </a:rPr>
                        <a:t>NeuralPDE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Julia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Julia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269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946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088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框架开发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46B5C6C-EB95-FB00-1048-DD6B31112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1" y="2077201"/>
            <a:ext cx="9363075" cy="3457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17A963-C0DC-3042-46D5-BC95525D60D0}"/>
              </a:ext>
            </a:extLst>
          </p:cNvPr>
          <p:cNvSpPr txBox="1"/>
          <p:nvPr/>
        </p:nvSpPr>
        <p:spPr>
          <a:xfrm>
            <a:off x="246646" y="698617"/>
            <a:ext cx="11698706" cy="776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120"/>
              </a:spcBef>
              <a:spcAft>
                <a:spcPts val="120"/>
              </a:spcAft>
              <a:tabLst>
                <a:tab pos="38100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L. Lu, X. Meng, Z. Mao, et al.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DeepXDE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A Deep Learning Library for Solving Differential Equations[J]. SIAM Review, 2021, 63(1): 208-228.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06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088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框架开发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F83BD98-8BAB-3423-46D0-889E32E3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73" y="1369780"/>
            <a:ext cx="9075822" cy="5488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2B427D-5506-09C3-16FB-5CB49A297107}"/>
              </a:ext>
            </a:extLst>
          </p:cNvPr>
          <p:cNvSpPr txBox="1"/>
          <p:nvPr/>
        </p:nvSpPr>
        <p:spPr>
          <a:xfrm>
            <a:off x="84221" y="665620"/>
            <a:ext cx="12011526" cy="776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120"/>
              </a:spcBef>
              <a:spcAft>
                <a:spcPts val="120"/>
              </a:spcAft>
              <a:tabLst>
                <a:tab pos="38100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Hennigh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S. Narasimhan, M. A.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Nabian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et al.  NVIDIA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SimNet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™: An AI-accelerated Multi-physics Simulation Framework[C]. International Conference on Computational Science. Springer, Cham, 2021: 447-461.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010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268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技术进展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基准测试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9EDF3F8-933B-A698-699A-19993AF1BF92}"/>
              </a:ext>
            </a:extLst>
          </p:cNvPr>
          <p:cNvSpPr txBox="1"/>
          <p:nvPr/>
        </p:nvSpPr>
        <p:spPr>
          <a:xfrm>
            <a:off x="148389" y="683204"/>
            <a:ext cx="1198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Takamoto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Praditia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Leiteritz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PDEBench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An Extensive Benchmark for Scientific Machine Learning[C]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Thirty-sixth Conference on Neural Information Processing Systems Datasets and Benchmarks Track.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50D0A4-D74D-3418-7404-9B288EE7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7" y="1485801"/>
            <a:ext cx="11554325" cy="51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2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缩写对照表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90C8B870-AA77-1D7B-A5E6-8EEC62362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701960"/>
              </p:ext>
            </p:extLst>
          </p:nvPr>
        </p:nvGraphicFramePr>
        <p:xfrm>
          <a:off x="367297" y="703143"/>
          <a:ext cx="11266905" cy="5764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5635">
                  <a:extLst>
                    <a:ext uri="{9D8B030D-6E8A-4147-A177-3AD203B41FA5}">
                      <a16:colId xmlns:a16="http://schemas.microsoft.com/office/drawing/2014/main" val="1749643909"/>
                    </a:ext>
                  </a:extLst>
                </a:gridCol>
                <a:gridCol w="3755635">
                  <a:extLst>
                    <a:ext uri="{9D8B030D-6E8A-4147-A177-3AD203B41FA5}">
                      <a16:colId xmlns:a16="http://schemas.microsoft.com/office/drawing/2014/main" val="1195257732"/>
                    </a:ext>
                  </a:extLst>
                </a:gridCol>
                <a:gridCol w="3755635">
                  <a:extLst>
                    <a:ext uri="{9D8B030D-6E8A-4147-A177-3AD203B41FA5}">
                      <a16:colId xmlns:a16="http://schemas.microsoft.com/office/drawing/2014/main" val="3196098340"/>
                    </a:ext>
                  </a:extLst>
                </a:gridCol>
              </a:tblGrid>
              <a:tr h="6169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缩写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全称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中文译名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858563"/>
                  </a:ext>
                </a:extLst>
              </a:tr>
              <a:tr h="8521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PINNs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Physics-informed Neural Networks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内嵌物理知识神经网络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421455"/>
                  </a:ext>
                </a:extLst>
              </a:tr>
              <a:tr h="6169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PDE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Partial Differential Equation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偏微分方程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203454"/>
                  </a:ext>
                </a:extLst>
              </a:tr>
              <a:tr h="6169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BC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Boundary Condition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边界条件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661233"/>
                  </a:ext>
                </a:extLst>
              </a:tr>
              <a:tr h="6169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IC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Initial Condition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初始条件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957819"/>
                  </a:ext>
                </a:extLst>
              </a:tr>
              <a:tr h="6169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BP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Error Back Propagation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误差反向传播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269392"/>
                  </a:ext>
                </a:extLst>
              </a:tr>
              <a:tr h="6169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NN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Neural Network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神经网络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788691"/>
                  </a:ext>
                </a:extLst>
              </a:tr>
              <a:tr h="6169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MLP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Multi-layer Perceptron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多层感知机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032186"/>
                  </a:ext>
                </a:extLst>
              </a:tr>
              <a:tr h="593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CSG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Constructive Solid Geometry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构造实体几何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体素构造表示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701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05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8069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的实现细节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偏微分方程残差实现方法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2855338-10AE-D03E-9CC7-65CF427C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40" y="1122356"/>
            <a:ext cx="10046119" cy="24868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F16F9E-7FFF-234A-42EC-7702E5CEC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48"/>
          <a:stretch/>
        </p:blipFill>
        <p:spPr>
          <a:xfrm>
            <a:off x="2588795" y="4800073"/>
            <a:ext cx="7239000" cy="15309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719B2E6-443E-9CF9-744D-17D6900DED5B}"/>
              </a:ext>
            </a:extLst>
          </p:cNvPr>
          <p:cNvSpPr txBox="1"/>
          <p:nvPr/>
        </p:nvSpPr>
        <p:spPr>
          <a:xfrm>
            <a:off x="88231" y="660691"/>
            <a:ext cx="1511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A8F16F-404D-EE48-1C3E-FB21A332E4BA}"/>
              </a:ext>
            </a:extLst>
          </p:cNvPr>
          <p:cNvSpPr txBox="1"/>
          <p:nvPr/>
        </p:nvSpPr>
        <p:spPr>
          <a:xfrm>
            <a:off x="88231" y="3929333"/>
            <a:ext cx="1939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29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8069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的实现细节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偏微分方程残差实现方法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719B2E6-443E-9CF9-744D-17D6900DED5B}"/>
              </a:ext>
            </a:extLst>
          </p:cNvPr>
          <p:cNvSpPr txBox="1"/>
          <p:nvPr/>
        </p:nvSpPr>
        <p:spPr>
          <a:xfrm>
            <a:off x="88231" y="660691"/>
            <a:ext cx="2708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Burgers’ Equation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19DD48-B169-CC6C-CF22-3F93D261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122356"/>
            <a:ext cx="3467100" cy="923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E359CC-DA4D-72B5-04EC-BF2FC037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90" y="2641698"/>
            <a:ext cx="9246019" cy="33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8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8069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的实现细节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偏微分方程残差实现方法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719B2E6-443E-9CF9-744D-17D6900DED5B}"/>
              </a:ext>
            </a:extLst>
          </p:cNvPr>
          <p:cNvSpPr txBox="1"/>
          <p:nvPr/>
        </p:nvSpPr>
        <p:spPr>
          <a:xfrm>
            <a:off x="88231" y="660691"/>
            <a:ext cx="323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Schrodinger Equation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8E02BD-9F2F-5D70-E53E-BA00C3F4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69" y="1528855"/>
            <a:ext cx="10564979" cy="52522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1ADB09-3F1F-FDBE-EEA0-E49E4F79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52" y="641410"/>
            <a:ext cx="4300961" cy="10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88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6992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的实现细节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边界条件实现方法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7CFCA31-9E7F-E825-7B9F-D75895151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256109"/>
            <a:ext cx="8039100" cy="1504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8A9C63-A38B-CCEF-93D5-EC05EE83DF19}"/>
              </a:ext>
            </a:extLst>
          </p:cNvPr>
          <p:cNvSpPr txBox="1"/>
          <p:nvPr/>
        </p:nvSpPr>
        <p:spPr>
          <a:xfrm>
            <a:off x="88231" y="660691"/>
            <a:ext cx="4950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第一类边界条件（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Dirichlet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7E6FF1-CCF5-F0FF-E3D1-56C43A1A0D1D}"/>
              </a:ext>
            </a:extLst>
          </p:cNvPr>
          <p:cNvSpPr txBox="1"/>
          <p:nvPr/>
        </p:nvSpPr>
        <p:spPr>
          <a:xfrm>
            <a:off x="88231" y="3275554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第二类边界条件（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Neumann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400" b="0" i="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1AAB53-5C85-CFB5-1256-CD9275648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3917798"/>
            <a:ext cx="8534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59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6992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的实现细节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初始条件实现方法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B0F1098-11A6-E3C3-3257-AD15312F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661109"/>
            <a:ext cx="103727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0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5293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的实现细节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几何描述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293D430-E338-EDA4-9218-5A9E221577AE}"/>
              </a:ext>
            </a:extLst>
          </p:cNvPr>
          <p:cNvSpPr txBox="1"/>
          <p:nvPr/>
        </p:nvSpPr>
        <p:spPr>
          <a:xfrm>
            <a:off x="240631" y="813091"/>
            <a:ext cx="488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CSG(Constructive Solid Geometry)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65ECFD-06C3-1A68-3AB5-92C40EC00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1274756"/>
            <a:ext cx="6963528" cy="3158714"/>
          </a:xfrm>
          <a:prstGeom prst="rect">
            <a:avLst/>
          </a:prstGeom>
        </p:spPr>
      </p:pic>
      <p:pic>
        <p:nvPicPr>
          <p:cNvPr id="1028" name="Picture 4" descr="Constructive Solid Geometry using Modulus primitives">
            <a:extLst>
              <a:ext uri="{FF2B5EF4-FFF2-40B4-BE49-F238E27FC236}">
                <a16:creationId xmlns:a16="http://schemas.microsoft.com/office/drawing/2014/main" id="{BA128B68-9781-D62F-BDCF-A1B2A7D25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3"/>
          <a:stretch/>
        </p:blipFill>
        <p:spPr bwMode="auto">
          <a:xfrm>
            <a:off x="7411452" y="1149976"/>
            <a:ext cx="4780548" cy="467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704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5293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的实现细节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几何描述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293D430-E338-EDA4-9218-5A9E221577AE}"/>
              </a:ext>
            </a:extLst>
          </p:cNvPr>
          <p:cNvSpPr txBox="1"/>
          <p:nvPr/>
        </p:nvSpPr>
        <p:spPr>
          <a:xfrm>
            <a:off x="240631" y="813091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STL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文件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eurysm STL file">
            <a:extLst>
              <a:ext uri="{FF2B5EF4-FFF2-40B4-BE49-F238E27FC236}">
                <a16:creationId xmlns:a16="http://schemas.microsoft.com/office/drawing/2014/main" id="{18ED9241-04B0-50DB-1C6C-122F553F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579" y="1043923"/>
            <a:ext cx="3478790" cy="558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7B5CD7-3AA6-29DB-CE80-7ED1BA12E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10" y="1399272"/>
            <a:ext cx="6093493" cy="464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53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EF329E-66C7-7B73-A4B2-1C9F39E9FFCE}"/>
              </a:ext>
            </a:extLst>
          </p:cNvPr>
          <p:cNvSpPr txBox="1"/>
          <p:nvPr/>
        </p:nvSpPr>
        <p:spPr>
          <a:xfrm>
            <a:off x="3951823" y="2767280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latin typeface="黑体" panose="02010609060101010101" pitchFamily="49" charset="-122"/>
                <a:ea typeface="黑体" panose="02010609060101010101" pitchFamily="49" charset="-122"/>
              </a:rPr>
              <a:t>提问环节</a:t>
            </a:r>
          </a:p>
        </p:txBody>
      </p:sp>
    </p:spTree>
    <p:extLst>
      <p:ext uri="{BB962C8B-B14F-4D97-AF65-F5344CB8AC3E}">
        <p14:creationId xmlns:p14="http://schemas.microsoft.com/office/powerpoint/2010/main" val="437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6370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的背景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蓬勃发展的数值方法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3D2C051-25E2-A5FD-E659-D1423437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" y="1246654"/>
            <a:ext cx="5935578" cy="32628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796D1B-A708-B09E-75D6-BB2F4A33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507" y="681946"/>
            <a:ext cx="4118943" cy="41432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B3CAE7-23DD-5035-416E-90601ACC6147}"/>
              </a:ext>
            </a:extLst>
          </p:cNvPr>
          <p:cNvSpPr txBox="1"/>
          <p:nvPr/>
        </p:nvSpPr>
        <p:spPr>
          <a:xfrm>
            <a:off x="-1" y="6176053"/>
            <a:ext cx="1219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https://www.bilibili.com/video/BV1CB4y1j7Nk/?spm_id_from=333.337.search-card.all.click&amp;vd_source=5908fe2f29aeb10ab417683e3eb7e385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https://www.bilibili.com/video/BV1vV4y177dn/?spm_id_from=333.337.search-card.all.click&amp;vd_source=5908fe2f29aeb10ab417683e3eb7e385</a:t>
            </a:r>
          </a:p>
        </p:txBody>
      </p:sp>
    </p:spTree>
    <p:extLst>
      <p:ext uri="{BB962C8B-B14F-4D97-AF65-F5344CB8AC3E}">
        <p14:creationId xmlns:p14="http://schemas.microsoft.com/office/powerpoint/2010/main" val="468088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7370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的背景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崭露头角的机器学习算法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FBD10F6-A3D0-5485-778A-5884DBE2C9DB}"/>
              </a:ext>
            </a:extLst>
          </p:cNvPr>
          <p:cNvSpPr txBox="1"/>
          <p:nvPr/>
        </p:nvSpPr>
        <p:spPr>
          <a:xfrm>
            <a:off x="0" y="536103"/>
            <a:ext cx="857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Browse the State-of-the-Art in Machine Learning | Papers With Code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C73FE3-B2D3-0BD1-5199-5C17C78F3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0" y="914600"/>
            <a:ext cx="5121300" cy="20362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29D957-72F1-CB4E-9E85-AB9C0447F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75" y="2933850"/>
            <a:ext cx="5109030" cy="20546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288134-358C-5732-EF3E-3F4FB8972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42" y="4883078"/>
            <a:ext cx="5084498" cy="19749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E0D301-B164-BDF5-F3F2-6587B6921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253" y="2509903"/>
            <a:ext cx="5225562" cy="20607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E810BE-E435-1219-0A73-2D9CB94F2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583" y="915996"/>
            <a:ext cx="5072232" cy="20178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392DC8-D974-7DC0-182C-68CA14393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5583" y="4709768"/>
            <a:ext cx="5201030" cy="207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9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6813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的背景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现有方法的缺陷与对比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7ADB1E6-6AB4-E8F8-FB3A-647B3EE1D07E}"/>
              </a:ext>
            </a:extLst>
          </p:cNvPr>
          <p:cNvSpPr txBox="1"/>
          <p:nvPr/>
        </p:nvSpPr>
        <p:spPr>
          <a:xfrm>
            <a:off x="144379" y="729915"/>
            <a:ext cx="12047621" cy="283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传统数值方法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有非常严苛的模型构建流程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难以结合观测数据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逆向问题不好处理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计算时间以及算力要求与计算精度正相关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E1BD78-7AD8-A1D2-E4D4-5F4404E1E58B}"/>
              </a:ext>
            </a:extLst>
          </p:cNvPr>
          <p:cNvSpPr txBox="1"/>
          <p:nvPr/>
        </p:nvSpPr>
        <p:spPr>
          <a:xfrm>
            <a:off x="144379" y="4104801"/>
            <a:ext cx="12047621" cy="160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机器学习方法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对数据量有强依赖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可解释性较差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21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4575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的意义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应用意义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9C0AEC8-080D-F14E-4F20-607353C99811}"/>
              </a:ext>
            </a:extLst>
          </p:cNvPr>
          <p:cNvSpPr txBox="1"/>
          <p:nvPr/>
        </p:nvSpPr>
        <p:spPr>
          <a:xfrm>
            <a:off x="144379" y="729915"/>
            <a:ext cx="12047621" cy="283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相较于传统数值方法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对于正向求解问题，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在特定类型的求解中处理难度更低（例如高维问题）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对于逆向参数估计问题，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在问题描述上能够更直观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对于存在不明过程的系统，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能够利用其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Black Box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的特性，进行隐式建模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对于采集到部分数据的求解问题，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能够非常有效的结合数据和模型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12EDCD-3EEE-BE84-3892-97D2DE396988}"/>
              </a:ext>
            </a:extLst>
          </p:cNvPr>
          <p:cNvSpPr txBox="1"/>
          <p:nvPr/>
        </p:nvSpPr>
        <p:spPr>
          <a:xfrm>
            <a:off x="144379" y="3771426"/>
            <a:ext cx="12047621" cy="283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相较于一般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从数据的角度来说，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对数据的依赖性更低，对于能够完美描述的系统不需要额外观测数据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从优化的角度来说，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通过引入基于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PDE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的损失附加更大的约束，减小参数搜索空间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从模型的角度来说，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能够完全复用已有的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NN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，此外也可以依照问题进行定制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从泛化的角度来说，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的外推性能更优，而一般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NN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仅有良好的内插性能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82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4575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的意义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研究意义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D465555-B4A6-B844-5817-E32F3DF13DA1}"/>
              </a:ext>
            </a:extLst>
          </p:cNvPr>
          <p:cNvSpPr txBox="1"/>
          <p:nvPr/>
        </p:nvSpPr>
        <p:spPr>
          <a:xfrm>
            <a:off x="72189" y="681788"/>
            <a:ext cx="12047621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对于偏微分方程求解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应用意义大于理论意义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358202-BBCE-5CD7-C276-5484BA092F22}"/>
              </a:ext>
            </a:extLst>
          </p:cNvPr>
          <p:cNvSpPr txBox="1"/>
          <p:nvPr/>
        </p:nvSpPr>
        <p:spPr>
          <a:xfrm>
            <a:off x="72189" y="1909009"/>
            <a:ext cx="12047621" cy="160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NN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扩宽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NN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的研究范围，属于引入约束的全新视角与方法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从更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Sci.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的角度来考虑模型构建以及参数优化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91B400-F128-B57B-F27B-30732C942283}"/>
              </a:ext>
            </a:extLst>
          </p:cNvPr>
          <p:cNvSpPr txBox="1"/>
          <p:nvPr/>
        </p:nvSpPr>
        <p:spPr>
          <a:xfrm>
            <a:off x="72188" y="3751783"/>
            <a:ext cx="12047621" cy="222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技术本身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技术尚不成熟，在模型、损失函数、采样、训练效率等方面仍有较大的改进空间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理论方面仍缺乏必要的工作，主要体现在数值稳定性、误差估计、收敛性等一般数值方法非常关注的问题上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7CD808-F1A7-BBE4-91BE-7E273D8C7AE8}"/>
              </a:ext>
            </a:extLst>
          </p:cNvPr>
          <p:cNvSpPr txBox="1"/>
          <p:nvPr/>
        </p:nvSpPr>
        <p:spPr>
          <a:xfrm>
            <a:off x="0" y="0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PINNs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的意义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总览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7906CA8-5451-CE17-AB75-6F6B324C0316}"/>
              </a:ext>
            </a:extLst>
          </p:cNvPr>
          <p:cNvCxnSpPr/>
          <p:nvPr/>
        </p:nvCxnSpPr>
        <p:spPr>
          <a:xfrm>
            <a:off x="-240632" y="526937"/>
            <a:ext cx="85745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7B317B43-F768-BF09-4528-BA162D897D8B}"/>
              </a:ext>
            </a:extLst>
          </p:cNvPr>
          <p:cNvGrpSpPr/>
          <p:nvPr/>
        </p:nvGrpSpPr>
        <p:grpSpPr>
          <a:xfrm>
            <a:off x="1479074" y="2290343"/>
            <a:ext cx="8638802" cy="2902261"/>
            <a:chOff x="1479074" y="2265851"/>
            <a:chExt cx="8638802" cy="290226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5185FC9-5FDE-AC6C-F1E4-F15C28167EAD}"/>
                </a:ext>
              </a:extLst>
            </p:cNvPr>
            <p:cNvSpPr txBox="1"/>
            <p:nvPr/>
          </p:nvSpPr>
          <p:spPr>
            <a:xfrm>
              <a:off x="1685317" y="226585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少量数据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8A35463-D440-1D68-EBEA-F99A4353EFA4}"/>
                </a:ext>
              </a:extLst>
            </p:cNvPr>
            <p:cNvSpPr txBox="1"/>
            <p:nvPr/>
          </p:nvSpPr>
          <p:spPr>
            <a:xfrm>
              <a:off x="4681827" y="226585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一定量数据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929076E-5D2B-C6E4-352F-C02359AAC0B6}"/>
                </a:ext>
              </a:extLst>
            </p:cNvPr>
            <p:cNvSpPr txBox="1"/>
            <p:nvPr/>
          </p:nvSpPr>
          <p:spPr>
            <a:xfrm>
              <a:off x="8343032" y="226984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大量数据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FCD201B3-B38F-4357-25E8-99B43351A5D4}"/>
                </a:ext>
              </a:extLst>
            </p:cNvPr>
            <p:cNvCxnSpPr>
              <a:cxnSpLocks/>
            </p:cNvCxnSpPr>
            <p:nvPr/>
          </p:nvCxnSpPr>
          <p:spPr>
            <a:xfrm>
              <a:off x="1673678" y="2677883"/>
              <a:ext cx="8082643" cy="0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D015B38-76CA-729E-F543-F84264E80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3678" y="3037111"/>
              <a:ext cx="8082643" cy="0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CB4AA5D-1EBC-C572-9A68-8B138C004289}"/>
                </a:ext>
              </a:extLst>
            </p:cNvPr>
            <p:cNvSpPr/>
            <p:nvPr/>
          </p:nvSpPr>
          <p:spPr>
            <a:xfrm>
              <a:off x="1575707" y="2689806"/>
              <a:ext cx="8234393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F1C6AD7-2FE4-EC2B-F557-65DFFDF0CE4B}"/>
                </a:ext>
              </a:extLst>
            </p:cNvPr>
            <p:cNvSpPr txBox="1"/>
            <p:nvPr/>
          </p:nvSpPr>
          <p:spPr>
            <a:xfrm>
              <a:off x="1479074" y="3184362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完美的物理模型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F493C2C-6896-36E9-B4D9-0384DF255778}"/>
                </a:ext>
              </a:extLst>
            </p:cNvPr>
            <p:cNvSpPr txBox="1"/>
            <p:nvPr/>
          </p:nvSpPr>
          <p:spPr>
            <a:xfrm>
              <a:off x="4553586" y="318436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部分物理模型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4E14EF2-3398-404C-C5A1-75DA6AB22F73}"/>
                </a:ext>
              </a:extLst>
            </p:cNvPr>
            <p:cNvSpPr txBox="1"/>
            <p:nvPr/>
          </p:nvSpPr>
          <p:spPr>
            <a:xfrm>
              <a:off x="8086551" y="318436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没有物理模型</a:t>
              </a:r>
            </a:p>
          </p:txBody>
        </p: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32F4F4FC-E17F-9117-77CE-55A5FEFADD54}"/>
                </a:ext>
              </a:extLst>
            </p:cNvPr>
            <p:cNvCxnSpPr>
              <a:cxnSpLocks/>
              <a:stCxn id="19" idx="0"/>
              <a:endCxn id="12" idx="1"/>
            </p:cNvCxnSpPr>
            <p:nvPr/>
          </p:nvCxnSpPr>
          <p:spPr>
            <a:xfrm rot="16200000" flipV="1">
              <a:off x="1277220" y="3157570"/>
              <a:ext cx="1108700" cy="511725"/>
            </a:xfrm>
            <a:prstGeom prst="bentConnector4">
              <a:avLst>
                <a:gd name="adj1" fmla="val 1128"/>
                <a:gd name="adj2" fmla="val 152933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9CBFA4E7-02A9-68DA-6FE1-AA04C4639B49}"/>
                </a:ext>
              </a:extLst>
            </p:cNvPr>
            <p:cNvCxnSpPr>
              <a:cxnSpLocks/>
              <a:stCxn id="20" idx="0"/>
              <a:endCxn id="12" idx="3"/>
            </p:cNvCxnSpPr>
            <p:nvPr/>
          </p:nvCxnSpPr>
          <p:spPr>
            <a:xfrm rot="5400000" flipH="1" flipV="1">
              <a:off x="8900304" y="3060994"/>
              <a:ext cx="1111707" cy="707886"/>
            </a:xfrm>
            <a:prstGeom prst="bentConnector4">
              <a:avLst>
                <a:gd name="adj1" fmla="val 1982"/>
                <a:gd name="adj2" fmla="val 132293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6402CE5-73B8-1AEF-0701-D22DAF4D9C25}"/>
                </a:ext>
              </a:extLst>
            </p:cNvPr>
            <p:cNvSpPr txBox="1"/>
            <p:nvPr/>
          </p:nvSpPr>
          <p:spPr>
            <a:xfrm>
              <a:off x="1533434" y="3967783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有限元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有限差分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有限体积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…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7E518F7-6D46-EEF6-CCAB-49FFD9892ACE}"/>
                </a:ext>
              </a:extLst>
            </p:cNvPr>
            <p:cNvSpPr txBox="1"/>
            <p:nvPr/>
          </p:nvSpPr>
          <p:spPr>
            <a:xfrm>
              <a:off x="8086551" y="397079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现代机器学习方法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34C851-2989-5E3D-4A31-724BECCAF01B}"/>
              </a:ext>
            </a:extLst>
          </p:cNvPr>
          <p:cNvGrpSpPr/>
          <p:nvPr/>
        </p:nvGrpSpPr>
        <p:grpSpPr>
          <a:xfrm>
            <a:off x="1479074" y="1617645"/>
            <a:ext cx="9213188" cy="600089"/>
            <a:chOff x="1479074" y="1617645"/>
            <a:chExt cx="9213188" cy="600089"/>
          </a:xfrm>
        </p:grpSpPr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10919AC-6470-1A78-5238-05F05CB637BD}"/>
                </a:ext>
              </a:extLst>
            </p:cNvPr>
            <p:cNvCxnSpPr>
              <a:cxnSpLocks/>
            </p:cNvCxnSpPr>
            <p:nvPr/>
          </p:nvCxnSpPr>
          <p:spPr>
            <a:xfrm>
              <a:off x="1543026" y="2018306"/>
              <a:ext cx="3094353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290FC95-8083-1760-4F15-E8811E3C9FA2}"/>
                </a:ext>
              </a:extLst>
            </p:cNvPr>
            <p:cNvSpPr/>
            <p:nvPr/>
          </p:nvSpPr>
          <p:spPr>
            <a:xfrm>
              <a:off x="1479074" y="2018306"/>
              <a:ext cx="3413294" cy="199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5758ED9B-39A8-6FAB-A8B8-862EA71358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0693" y="2018306"/>
              <a:ext cx="3094353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ACA7877-BFF9-E8CB-CA80-418D29CEBDBA}"/>
                </a:ext>
              </a:extLst>
            </p:cNvPr>
            <p:cNvSpPr/>
            <p:nvPr/>
          </p:nvSpPr>
          <p:spPr>
            <a:xfrm flipH="1">
              <a:off x="6614013" y="2018306"/>
              <a:ext cx="3413294" cy="199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D869186-523A-96CA-5F8D-BA346CA27422}"/>
                </a:ext>
              </a:extLst>
            </p:cNvPr>
            <p:cNvSpPr txBox="1"/>
            <p:nvPr/>
          </p:nvSpPr>
          <p:spPr>
            <a:xfrm>
              <a:off x="2416253" y="161764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引入数据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EB212F-D3CD-72B0-B5DF-6EC294929B35}"/>
                </a:ext>
              </a:extLst>
            </p:cNvPr>
            <p:cNvSpPr txBox="1"/>
            <p:nvPr/>
          </p:nvSpPr>
          <p:spPr>
            <a:xfrm>
              <a:off x="7760126" y="1619291"/>
              <a:ext cx="2932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引入约束</a:t>
              </a:r>
            </a:p>
          </p:txBody>
        </p: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6067C15-356C-DA06-D722-E862C5D25336}"/>
              </a:ext>
            </a:extLst>
          </p:cNvPr>
          <p:cNvCxnSpPr/>
          <p:nvPr/>
        </p:nvCxnSpPr>
        <p:spPr>
          <a:xfrm>
            <a:off x="1673678" y="2589808"/>
            <a:ext cx="0" cy="59628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745B262-86EB-A296-4917-3BF25D47BFE3}"/>
              </a:ext>
            </a:extLst>
          </p:cNvPr>
          <p:cNvCxnSpPr/>
          <p:nvPr/>
        </p:nvCxnSpPr>
        <p:spPr>
          <a:xfrm>
            <a:off x="9782885" y="2589807"/>
            <a:ext cx="0" cy="59628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183E739-2B8C-9C87-731E-1A33D5C9BAE4}"/>
              </a:ext>
            </a:extLst>
          </p:cNvPr>
          <p:cNvCxnSpPr/>
          <p:nvPr/>
        </p:nvCxnSpPr>
        <p:spPr>
          <a:xfrm>
            <a:off x="3524249" y="2589807"/>
            <a:ext cx="0" cy="59628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16D27A6-3A2A-8F90-1783-198AB8C3869A}"/>
              </a:ext>
            </a:extLst>
          </p:cNvPr>
          <p:cNvCxnSpPr/>
          <p:nvPr/>
        </p:nvCxnSpPr>
        <p:spPr>
          <a:xfrm>
            <a:off x="6713764" y="2584666"/>
            <a:ext cx="0" cy="59628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626A1DD-851E-C128-6EBC-C0E3758D1204}"/>
              </a:ext>
            </a:extLst>
          </p:cNvPr>
          <p:cNvCxnSpPr>
            <a:cxnSpLocks/>
          </p:cNvCxnSpPr>
          <p:nvPr/>
        </p:nvCxnSpPr>
        <p:spPr>
          <a:xfrm flipV="1">
            <a:off x="3524249" y="3251522"/>
            <a:ext cx="0" cy="19410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1DEB38F5-A834-3C79-F55D-4937A7F93036}"/>
              </a:ext>
            </a:extLst>
          </p:cNvPr>
          <p:cNvSpPr txBox="1"/>
          <p:nvPr/>
        </p:nvSpPr>
        <p:spPr>
          <a:xfrm>
            <a:off x="2970251" y="52580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数据同化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4EC4925-8B2D-D0D5-B7DD-A2753B4E9F68}"/>
              </a:ext>
            </a:extLst>
          </p:cNvPr>
          <p:cNvCxnSpPr>
            <a:cxnSpLocks/>
          </p:cNvCxnSpPr>
          <p:nvPr/>
        </p:nvCxnSpPr>
        <p:spPr>
          <a:xfrm>
            <a:off x="2155371" y="2882809"/>
            <a:ext cx="93483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479A6-F431-57DC-340F-DDE7317FEA6C}"/>
              </a:ext>
            </a:extLst>
          </p:cNvPr>
          <p:cNvCxnSpPr>
            <a:cxnSpLocks/>
          </p:cNvCxnSpPr>
          <p:nvPr/>
        </p:nvCxnSpPr>
        <p:spPr>
          <a:xfrm flipH="1">
            <a:off x="8121061" y="2882809"/>
            <a:ext cx="88035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D8A1C07D-BDB9-A1ED-EA96-98B89AA52BFC}"/>
              </a:ext>
            </a:extLst>
          </p:cNvPr>
          <p:cNvSpPr txBox="1"/>
          <p:nvPr/>
        </p:nvSpPr>
        <p:spPr>
          <a:xfrm>
            <a:off x="7246974" y="525803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学习偏置</a:t>
            </a:r>
            <a:endParaRPr lang="en-US" altLang="zh-CN" b="1" dirty="0"/>
          </a:p>
          <a:p>
            <a:pPr algn="ctr"/>
            <a:r>
              <a:rPr lang="en-US" altLang="zh-CN" b="1" dirty="0"/>
              <a:t>Learning Bias</a:t>
            </a:r>
            <a:endParaRPr lang="zh-CN" altLang="en-US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ECB807-3D43-D103-35C2-72F8BC0926D3}"/>
              </a:ext>
            </a:extLst>
          </p:cNvPr>
          <p:cNvSpPr txBox="1"/>
          <p:nvPr/>
        </p:nvSpPr>
        <p:spPr>
          <a:xfrm>
            <a:off x="5281595" y="5258272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归纳偏置</a:t>
            </a:r>
            <a:endParaRPr lang="en-US" altLang="zh-CN" b="1" dirty="0"/>
          </a:p>
          <a:p>
            <a:pPr algn="ctr"/>
            <a:r>
              <a:rPr lang="en-US" altLang="zh-CN" b="1" dirty="0"/>
              <a:t>Inductive Bias</a:t>
            </a:r>
            <a:endParaRPr lang="zh-CN" altLang="en-US" b="1" dirty="0"/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5BB754E4-D831-D6C2-8758-DDC1E64587BA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5401589" y="3950823"/>
            <a:ext cx="2006750" cy="608148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31FB0624-F296-7CE7-749A-B578DE732547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6705307" y="3926730"/>
            <a:ext cx="2006515" cy="656098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DB62741-0836-9A54-B820-A49E4CF7E9E1}"/>
              </a:ext>
            </a:extLst>
          </p:cNvPr>
          <p:cNvCxnSpPr/>
          <p:nvPr/>
        </p:nvCxnSpPr>
        <p:spPr>
          <a:xfrm>
            <a:off x="7380514" y="2584667"/>
            <a:ext cx="0" cy="59628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1488AF6-9734-71ED-1404-E04314FE1FC5}"/>
              </a:ext>
            </a:extLst>
          </p:cNvPr>
          <p:cNvSpPr txBox="1"/>
          <p:nvPr/>
        </p:nvSpPr>
        <p:spPr>
          <a:xfrm>
            <a:off x="5141106" y="592672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针对模型结构的改进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338397D-4D4B-9488-0D74-2FAD89FCD0B8}"/>
              </a:ext>
            </a:extLst>
          </p:cNvPr>
          <p:cNvSpPr txBox="1"/>
          <p:nvPr/>
        </p:nvSpPr>
        <p:spPr>
          <a:xfrm>
            <a:off x="7171819" y="593796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针对参数优化的改进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69DBD88-0AE8-8161-85B6-8F60959725BA}"/>
              </a:ext>
            </a:extLst>
          </p:cNvPr>
          <p:cNvSpPr txBox="1"/>
          <p:nvPr/>
        </p:nvSpPr>
        <p:spPr>
          <a:xfrm>
            <a:off x="7665357" y="626527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PINNs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2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41" grpId="0"/>
      <p:bldP spid="42" grpId="0"/>
      <p:bldP spid="4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1527</Words>
  <Application>Microsoft Office PowerPoint</Application>
  <PresentationFormat>宽屏</PresentationFormat>
  <Paragraphs>197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等线</vt:lpstr>
      <vt:lpstr>等线 Light</vt:lpstr>
      <vt:lpstr>黑体</vt:lpstr>
      <vt:lpstr>宋体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Koolo</dc:creator>
  <cp:lastModifiedBy>Koolo</cp:lastModifiedBy>
  <cp:revision>1</cp:revision>
  <dcterms:created xsi:type="dcterms:W3CDTF">2022-11-08T16:26:07Z</dcterms:created>
  <dcterms:modified xsi:type="dcterms:W3CDTF">2022-11-16T01:52:10Z</dcterms:modified>
</cp:coreProperties>
</file>